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5" r:id="rId1"/>
  </p:sldMasterIdLst>
  <p:notesMasterIdLst>
    <p:notesMasterId r:id="rId6"/>
  </p:notesMasterIdLst>
  <p:handoutMasterIdLst>
    <p:handoutMasterId r:id="rId7"/>
  </p:handoutMasterIdLst>
  <p:sldIdLst>
    <p:sldId id="525" r:id="rId2"/>
    <p:sldId id="528" r:id="rId3"/>
    <p:sldId id="536" r:id="rId4"/>
    <p:sldId id="534" r:id="rId5"/>
  </p:sldIdLst>
  <p:sldSz cx="12192000" cy="6858000"/>
  <p:notesSz cx="7315200" cy="9601200"/>
  <p:defaultTextStyle>
    <a:defPPr>
      <a:defRPr lang="en-US"/>
    </a:defPPr>
    <a:lvl1pPr algn="l" defTabSz="457200" rtl="0" fontAlgn="base">
      <a:spcBef>
        <a:spcPct val="0"/>
      </a:spcBef>
      <a:spcAft>
        <a:spcPct val="0"/>
      </a:spcAft>
      <a:defRPr kern="1200">
        <a:solidFill>
          <a:schemeClr val="tx1"/>
        </a:solidFill>
        <a:latin typeface="Arial" pitchFamily="34" charset="0"/>
        <a:ea typeface="+mn-ea"/>
        <a:cs typeface="Arial" pitchFamily="34" charset="0"/>
      </a:defRPr>
    </a:lvl1pPr>
    <a:lvl2pPr marL="457200" algn="l" defTabSz="457200" rtl="0" fontAlgn="base">
      <a:spcBef>
        <a:spcPct val="0"/>
      </a:spcBef>
      <a:spcAft>
        <a:spcPct val="0"/>
      </a:spcAft>
      <a:defRPr kern="1200">
        <a:solidFill>
          <a:schemeClr val="tx1"/>
        </a:solidFill>
        <a:latin typeface="Arial" pitchFamily="34" charset="0"/>
        <a:ea typeface="+mn-ea"/>
        <a:cs typeface="Arial" pitchFamily="34" charset="0"/>
      </a:defRPr>
    </a:lvl2pPr>
    <a:lvl3pPr marL="914400" algn="l" defTabSz="457200"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defTabSz="457200"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defTabSz="457200"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loria Pinzon" initials="GP" lastIdx="5" clrIdx="0">
    <p:extLst>
      <p:ext uri="{19B8F6BF-5375-455C-9EA6-DF929625EA0E}">
        <p15:presenceInfo xmlns:p15="http://schemas.microsoft.com/office/powerpoint/2012/main" userId="S-1-5-21-4171858184-3831003528-4187063224-36206" providerId="AD"/>
      </p:ext>
    </p:extLst>
  </p:cmAuthor>
  <p:cmAuthor id="2" name="Estee Segal" initials="ES" lastIdx="10" clrIdx="1">
    <p:extLst>
      <p:ext uri="{19B8F6BF-5375-455C-9EA6-DF929625EA0E}">
        <p15:presenceInfo xmlns:p15="http://schemas.microsoft.com/office/powerpoint/2012/main" userId="S-1-5-21-4171858184-3831003528-4187063224-323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2CB0C8"/>
    <a:srgbClr val="A3AD38"/>
    <a:srgbClr val="D9A833"/>
    <a:srgbClr val="46646B"/>
    <a:srgbClr val="254061"/>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75" autoAdjust="0"/>
    <p:restoredTop sz="88223" autoAdjust="0"/>
  </p:normalViewPr>
  <p:slideViewPr>
    <p:cSldViewPr snapToObjects="1">
      <p:cViewPr varScale="1">
        <p:scale>
          <a:sx n="102" d="100"/>
          <a:sy n="102" d="100"/>
        </p:scale>
        <p:origin x="564" y="96"/>
      </p:cViewPr>
      <p:guideLst>
        <p:guide orient="horz" pos="2160"/>
        <p:guide pos="3840"/>
      </p:guideLst>
    </p:cSldViewPr>
  </p:slideViewPr>
  <p:outlineViewPr>
    <p:cViewPr>
      <p:scale>
        <a:sx n="33" d="100"/>
        <a:sy n="33" d="100"/>
      </p:scale>
      <p:origin x="0" y="4392"/>
    </p:cViewPr>
  </p:outlineViewPr>
  <p:notesTextViewPr>
    <p:cViewPr>
      <p:scale>
        <a:sx n="100" d="100"/>
        <a:sy n="100" d="100"/>
      </p:scale>
      <p:origin x="0" y="0"/>
    </p:cViewPr>
  </p:notesTextViewPr>
  <p:sorterViewPr>
    <p:cViewPr varScale="1">
      <p:scale>
        <a:sx n="100" d="100"/>
        <a:sy n="100" d="100"/>
      </p:scale>
      <p:origin x="0" y="-3964"/>
    </p:cViewPr>
  </p:sorterViewPr>
  <p:notesViewPr>
    <p:cSldViewPr snapToObjects="1">
      <p:cViewPr varScale="1">
        <p:scale>
          <a:sx n="82" d="100"/>
          <a:sy n="82" d="100"/>
        </p:scale>
        <p:origin x="3756"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5747" tIns="47873" rIns="95747" bIns="47873" rtlCol="0"/>
          <a:lstStyle>
            <a:lvl1pPr algn="l" fontAlgn="auto">
              <a:spcBef>
                <a:spcPts val="0"/>
              </a:spcBef>
              <a:spcAft>
                <a:spcPts val="0"/>
              </a:spcAft>
              <a:defRPr sz="1300">
                <a:latin typeface="+mn-lt"/>
                <a:cs typeface="+mn-cs"/>
              </a:defRPr>
            </a:lvl1pPr>
          </a:lstStyle>
          <a:p>
            <a:pPr>
              <a:defRPr/>
            </a:pPr>
            <a:endParaRPr lang="en-US" dirty="0"/>
          </a:p>
        </p:txBody>
      </p:sp>
      <p:sp>
        <p:nvSpPr>
          <p:cNvPr id="3" name="Date Placeholder 2"/>
          <p:cNvSpPr>
            <a:spLocks noGrp="1"/>
          </p:cNvSpPr>
          <p:nvPr>
            <p:ph type="dt" sz="quarter" idx="1"/>
          </p:nvPr>
        </p:nvSpPr>
        <p:spPr>
          <a:xfrm>
            <a:off x="4143587" y="0"/>
            <a:ext cx="3169920" cy="480060"/>
          </a:xfrm>
          <a:prstGeom prst="rect">
            <a:avLst/>
          </a:prstGeom>
        </p:spPr>
        <p:txBody>
          <a:bodyPr vert="horz" lIns="95747" tIns="47873" rIns="95747" bIns="47873" rtlCol="0"/>
          <a:lstStyle>
            <a:lvl1pPr algn="r" fontAlgn="auto">
              <a:spcBef>
                <a:spcPts val="0"/>
              </a:spcBef>
              <a:spcAft>
                <a:spcPts val="0"/>
              </a:spcAft>
              <a:defRPr sz="1300">
                <a:latin typeface="+mn-lt"/>
                <a:cs typeface="+mn-cs"/>
              </a:defRPr>
            </a:lvl1pPr>
          </a:lstStyle>
          <a:p>
            <a:pPr>
              <a:defRPr/>
            </a:pPr>
            <a:fld id="{2DA45906-AB42-4FFF-B1D8-DC3E2F36A06F}" type="datetimeFigureOut">
              <a:rPr lang="en-US"/>
              <a:pPr>
                <a:defRPr/>
              </a:pPr>
              <a:t>5/19/2022</a:t>
            </a:fld>
            <a:endParaRPr lang="en-US" dirty="0"/>
          </a:p>
        </p:txBody>
      </p:sp>
      <p:sp>
        <p:nvSpPr>
          <p:cNvPr id="4" name="Footer Placeholder 3"/>
          <p:cNvSpPr>
            <a:spLocks noGrp="1"/>
          </p:cNvSpPr>
          <p:nvPr>
            <p:ph type="ftr" sz="quarter" idx="2"/>
          </p:nvPr>
        </p:nvSpPr>
        <p:spPr>
          <a:xfrm>
            <a:off x="0" y="9119474"/>
            <a:ext cx="3169920" cy="480060"/>
          </a:xfrm>
          <a:prstGeom prst="rect">
            <a:avLst/>
          </a:prstGeom>
        </p:spPr>
        <p:txBody>
          <a:bodyPr vert="horz" lIns="95747" tIns="47873" rIns="95747" bIns="47873" rtlCol="0" anchor="b"/>
          <a:lstStyle>
            <a:lvl1pPr algn="l" fontAlgn="auto">
              <a:spcBef>
                <a:spcPts val="0"/>
              </a:spcBef>
              <a:spcAft>
                <a:spcPts val="0"/>
              </a:spcAft>
              <a:defRPr sz="13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5747" tIns="47873" rIns="95747" bIns="47873" rtlCol="0" anchor="b"/>
          <a:lstStyle>
            <a:lvl1pPr algn="r" fontAlgn="auto">
              <a:spcBef>
                <a:spcPts val="0"/>
              </a:spcBef>
              <a:spcAft>
                <a:spcPts val="0"/>
              </a:spcAft>
              <a:defRPr sz="1300">
                <a:latin typeface="+mn-lt"/>
                <a:cs typeface="+mn-cs"/>
              </a:defRPr>
            </a:lvl1pPr>
          </a:lstStyle>
          <a:p>
            <a:pPr>
              <a:defRPr/>
            </a:pPr>
            <a:fld id="{E7B11F5F-1022-4B00-B548-295DA5669388}" type="slidenum">
              <a:rPr lang="en-US"/>
              <a:pPr>
                <a:defRPr/>
              </a:pPr>
              <a:t>‹#›</a:t>
            </a:fld>
            <a:endParaRPr lang="en-US" dirty="0"/>
          </a:p>
        </p:txBody>
      </p:sp>
    </p:spTree>
    <p:extLst>
      <p:ext uri="{BB962C8B-B14F-4D97-AF65-F5344CB8AC3E}">
        <p14:creationId xmlns:p14="http://schemas.microsoft.com/office/powerpoint/2010/main" val="28783051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5747" tIns="47873" rIns="95747" bIns="47873" rtlCol="0"/>
          <a:lstStyle>
            <a:lvl1pPr algn="l" fontAlgn="auto">
              <a:spcBef>
                <a:spcPts val="0"/>
              </a:spcBef>
              <a:spcAft>
                <a:spcPts val="0"/>
              </a:spcAft>
              <a:defRPr sz="1300">
                <a:latin typeface="+mn-lt"/>
                <a:cs typeface="+mn-cs"/>
              </a:defRPr>
            </a:lvl1pPr>
          </a:lstStyle>
          <a:p>
            <a:pPr>
              <a:defRPr/>
            </a:pPr>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5747" tIns="47873" rIns="95747" bIns="47873" rtlCol="0"/>
          <a:lstStyle>
            <a:lvl1pPr algn="r" fontAlgn="auto">
              <a:spcBef>
                <a:spcPts val="0"/>
              </a:spcBef>
              <a:spcAft>
                <a:spcPts val="0"/>
              </a:spcAft>
              <a:defRPr sz="1300">
                <a:latin typeface="+mn-lt"/>
                <a:cs typeface="+mn-cs"/>
              </a:defRPr>
            </a:lvl1pPr>
          </a:lstStyle>
          <a:p>
            <a:pPr>
              <a:defRPr/>
            </a:pPr>
            <a:fld id="{C80E9B70-1E24-4ABC-947F-076CADDE3384}" type="datetimeFigureOut">
              <a:rPr lang="en-US"/>
              <a:pPr>
                <a:defRPr/>
              </a:pPr>
              <a:t>5/19/2022</a:t>
            </a:fld>
            <a:endParaRPr lang="en-US" dirty="0"/>
          </a:p>
        </p:txBody>
      </p:sp>
      <p:sp>
        <p:nvSpPr>
          <p:cNvPr id="4" name="Slide Image Placeholder 3"/>
          <p:cNvSpPr>
            <a:spLocks noGrp="1" noRot="1" noChangeAspect="1"/>
          </p:cNvSpPr>
          <p:nvPr>
            <p:ph type="sldImg" idx="2"/>
          </p:nvPr>
        </p:nvSpPr>
        <p:spPr>
          <a:xfrm>
            <a:off x="457200" y="719138"/>
            <a:ext cx="6400800" cy="3600450"/>
          </a:xfrm>
          <a:prstGeom prst="rect">
            <a:avLst/>
          </a:prstGeom>
          <a:noFill/>
          <a:ln w="12700">
            <a:solidFill>
              <a:prstClr val="black"/>
            </a:solidFill>
          </a:ln>
        </p:spPr>
        <p:txBody>
          <a:bodyPr vert="horz" lIns="95747" tIns="47873" rIns="95747" bIns="47873" rtlCol="0" anchor="ctr"/>
          <a:lstStyle/>
          <a:p>
            <a:pPr lvl="0"/>
            <a:endParaRPr lang="en-US" noProof="0" dirty="0" smtClean="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5747" tIns="47873" rIns="95747" bIns="4787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5747" tIns="47873" rIns="95747" bIns="47873" rtlCol="0" anchor="b"/>
          <a:lstStyle>
            <a:lvl1pPr algn="l" fontAlgn="auto">
              <a:spcBef>
                <a:spcPts val="0"/>
              </a:spcBef>
              <a:spcAft>
                <a:spcPts val="0"/>
              </a:spcAft>
              <a:defRPr sz="13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5747" tIns="47873" rIns="95747" bIns="47873" rtlCol="0" anchor="b"/>
          <a:lstStyle>
            <a:lvl1pPr algn="r" fontAlgn="auto">
              <a:spcBef>
                <a:spcPts val="0"/>
              </a:spcBef>
              <a:spcAft>
                <a:spcPts val="0"/>
              </a:spcAft>
              <a:defRPr sz="1300">
                <a:latin typeface="+mn-lt"/>
                <a:cs typeface="+mn-cs"/>
              </a:defRPr>
            </a:lvl1pPr>
          </a:lstStyle>
          <a:p>
            <a:pPr>
              <a:defRPr/>
            </a:pPr>
            <a:fld id="{0ADC3954-1B1B-402C-A09D-8A5DC1DA37A1}" type="slidenum">
              <a:rPr lang="en-US"/>
              <a:pPr>
                <a:defRPr/>
              </a:pPr>
              <a:t>‹#›</a:t>
            </a:fld>
            <a:endParaRPr lang="en-US" dirty="0"/>
          </a:p>
        </p:txBody>
      </p:sp>
    </p:spTree>
    <p:extLst>
      <p:ext uri="{BB962C8B-B14F-4D97-AF65-F5344CB8AC3E}">
        <p14:creationId xmlns:p14="http://schemas.microsoft.com/office/powerpoint/2010/main" val="9480940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0ADC3954-1B1B-402C-A09D-8A5DC1DA37A1}" type="slidenum">
              <a:rPr lang="en-US" smtClean="0"/>
              <a:pPr>
                <a:defRPr/>
              </a:pPr>
              <a:t>1</a:t>
            </a:fld>
            <a:endParaRPr lang="en-US" dirty="0"/>
          </a:p>
        </p:txBody>
      </p:sp>
    </p:spTree>
    <p:extLst>
      <p:ext uri="{BB962C8B-B14F-4D97-AF65-F5344CB8AC3E}">
        <p14:creationId xmlns:p14="http://schemas.microsoft.com/office/powerpoint/2010/main" val="1570369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ADC3954-1B1B-402C-A09D-8A5DC1DA37A1}" type="slidenum">
              <a:rPr lang="en-US" smtClean="0"/>
              <a:pPr>
                <a:defRPr/>
              </a:pPr>
              <a:t>2</a:t>
            </a:fld>
            <a:endParaRPr lang="en-US" dirty="0"/>
          </a:p>
        </p:txBody>
      </p:sp>
    </p:spTree>
    <p:extLst>
      <p:ext uri="{BB962C8B-B14F-4D97-AF65-F5344CB8AC3E}">
        <p14:creationId xmlns:p14="http://schemas.microsoft.com/office/powerpoint/2010/main" val="911755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r>
              <a:rPr lang="en-US" baseline="0" dirty="0" smtClean="0"/>
              <a:t>- Some outcomes may be relevant to more than one value. In order to simplify and avoid repeating outcomes, the project team went with the most relevant value, but acknowledges that is a subjective decision and is open to moving them around. </a:t>
            </a:r>
            <a:endParaRPr lang="en-US" dirty="0"/>
          </a:p>
        </p:txBody>
      </p:sp>
      <p:sp>
        <p:nvSpPr>
          <p:cNvPr id="4" name="Slide Number Placeholder 3"/>
          <p:cNvSpPr>
            <a:spLocks noGrp="1"/>
          </p:cNvSpPr>
          <p:nvPr>
            <p:ph type="sldNum" sz="quarter" idx="10"/>
          </p:nvPr>
        </p:nvSpPr>
        <p:spPr/>
        <p:txBody>
          <a:bodyPr/>
          <a:lstStyle/>
          <a:p>
            <a:pPr>
              <a:defRPr/>
            </a:pPr>
            <a:fld id="{0ADC3954-1B1B-402C-A09D-8A5DC1DA37A1}" type="slidenum">
              <a:rPr lang="en-US" smtClean="0"/>
              <a:pPr>
                <a:defRPr/>
              </a:pPr>
              <a:t>3</a:t>
            </a:fld>
            <a:endParaRPr lang="en-US" dirty="0"/>
          </a:p>
        </p:txBody>
      </p:sp>
    </p:spTree>
    <p:extLst>
      <p:ext uri="{BB962C8B-B14F-4D97-AF65-F5344CB8AC3E}">
        <p14:creationId xmlns:p14="http://schemas.microsoft.com/office/powerpoint/2010/main" val="890410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ADC3954-1B1B-402C-A09D-8A5DC1DA37A1}" type="slidenum">
              <a:rPr lang="en-US" smtClean="0"/>
              <a:pPr>
                <a:defRPr/>
              </a:pPr>
              <a:t>4</a:t>
            </a:fld>
            <a:endParaRPr lang="en-US" dirty="0"/>
          </a:p>
        </p:txBody>
      </p:sp>
    </p:spTree>
    <p:extLst>
      <p:ext uri="{BB962C8B-B14F-4D97-AF65-F5344CB8AC3E}">
        <p14:creationId xmlns:p14="http://schemas.microsoft.com/office/powerpoint/2010/main" val="2290559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A">
    <p:spTree>
      <p:nvGrpSpPr>
        <p:cNvPr id="1" name=""/>
        <p:cNvGrpSpPr/>
        <p:nvPr/>
      </p:nvGrpSpPr>
      <p:grpSpPr>
        <a:xfrm>
          <a:off x="0" y="0"/>
          <a:ext cx="0" cy="0"/>
          <a:chOff x="0" y="0"/>
          <a:chExt cx="0" cy="0"/>
        </a:xfrm>
      </p:grpSpPr>
      <p:sp>
        <p:nvSpPr>
          <p:cNvPr id="2" name="Title 1"/>
          <p:cNvSpPr>
            <a:spLocks noGrp="1"/>
          </p:cNvSpPr>
          <p:nvPr>
            <p:ph type="title"/>
          </p:nvPr>
        </p:nvSpPr>
        <p:spPr>
          <a:xfrm>
            <a:off x="3657605" y="762000"/>
            <a:ext cx="7942729" cy="762000"/>
          </a:xfrm>
          <a:prstGeom prst="rect">
            <a:avLst/>
          </a:prstGeom>
        </p:spPr>
        <p:txBody>
          <a:bodyPr vert="horz" lIns="0" tIns="0" rIns="0" bIns="0" anchor="t" anchorCtr="0"/>
          <a:lstStyle>
            <a:lvl1pPr marL="0" algn="l">
              <a:defRPr sz="4400" b="1" i="0">
                <a:latin typeface="Calibri"/>
                <a:cs typeface="Calibri"/>
              </a:defRPr>
            </a:lvl1pPr>
          </a:lstStyle>
          <a:p>
            <a:r>
              <a:rPr lang="en-US" smtClean="0"/>
              <a:t>Click to edit Master title style</a:t>
            </a:r>
            <a:endParaRPr lang="en-US" dirty="0"/>
          </a:p>
        </p:txBody>
      </p:sp>
      <p:sp>
        <p:nvSpPr>
          <p:cNvPr id="24" name="Text Placeholder 23"/>
          <p:cNvSpPr>
            <a:spLocks noGrp="1"/>
          </p:cNvSpPr>
          <p:nvPr>
            <p:ph type="body" sz="quarter" idx="17"/>
          </p:nvPr>
        </p:nvSpPr>
        <p:spPr>
          <a:xfrm>
            <a:off x="3657605" y="2333440"/>
            <a:ext cx="7942729" cy="1171760"/>
          </a:xfrm>
          <a:prstGeom prst="rect">
            <a:avLst/>
          </a:prstGeom>
        </p:spPr>
        <p:txBody>
          <a:bodyPr vert="horz" lIns="0" tIns="0" rIns="0" bIns="0" anchor="t" anchorCtr="0"/>
          <a:lstStyle>
            <a:lvl1pPr marL="0" indent="0">
              <a:buNone/>
              <a:defRPr baseline="0"/>
            </a:lvl1pPr>
          </a:lstStyle>
          <a:p>
            <a:pPr lvl="0"/>
            <a:r>
              <a:rPr lang="en-US" smtClean="0"/>
              <a:t>Click to edit Master text styles</a:t>
            </a:r>
          </a:p>
        </p:txBody>
      </p:sp>
      <p:sp>
        <p:nvSpPr>
          <p:cNvPr id="25" name="Text Placeholder 23"/>
          <p:cNvSpPr>
            <a:spLocks noGrp="1"/>
          </p:cNvSpPr>
          <p:nvPr>
            <p:ph type="body" sz="quarter" idx="18"/>
          </p:nvPr>
        </p:nvSpPr>
        <p:spPr>
          <a:xfrm>
            <a:off x="3657605" y="3910020"/>
            <a:ext cx="7942729" cy="1119187"/>
          </a:xfrm>
          <a:prstGeom prst="rect">
            <a:avLst/>
          </a:prstGeom>
        </p:spPr>
        <p:txBody>
          <a:bodyPr vert="horz" lIns="0" tIns="0" rIns="0" bIns="0" anchor="t" anchorCtr="0"/>
          <a:lstStyle>
            <a:lvl1pPr marL="0" algn="l">
              <a:buNone/>
              <a:defRPr sz="2000" baseline="0"/>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 line title, text, 1 photo">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11430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12" name="Text Placeholder 23"/>
          <p:cNvSpPr>
            <a:spLocks noGrp="1"/>
          </p:cNvSpPr>
          <p:nvPr>
            <p:ph type="body" sz="quarter" idx="17"/>
          </p:nvPr>
        </p:nvSpPr>
        <p:spPr>
          <a:xfrm>
            <a:off x="2844803" y="1905000"/>
            <a:ext cx="5689599" cy="4114799"/>
          </a:xfrm>
          <a:prstGeom prst="rect">
            <a:avLst/>
          </a:prstGeom>
        </p:spPr>
        <p:txBody>
          <a:bodyPr vert="horz" lIns="0" tIns="0" rIns="0" bIns="0" anchor="t" anchorCtr="0"/>
          <a:lstStyle>
            <a:lvl1pPr marL="0" indent="0">
              <a:buNone/>
              <a:defRPr sz="3000" baseline="0"/>
            </a:lvl1pPr>
          </a:lstStyle>
          <a:p>
            <a:pPr lvl="0"/>
            <a:r>
              <a:rPr lang="en-US" smtClean="0"/>
              <a:t>Click to edit Master text styles</a:t>
            </a:r>
          </a:p>
          <a:p>
            <a:pPr lvl="1"/>
            <a:r>
              <a:rPr lang="en-US" smtClean="0"/>
              <a:t>Second level</a:t>
            </a:r>
          </a:p>
        </p:txBody>
      </p:sp>
      <p:sp>
        <p:nvSpPr>
          <p:cNvPr id="4" name="Picture Placeholder 8"/>
          <p:cNvSpPr>
            <a:spLocks noGrp="1"/>
          </p:cNvSpPr>
          <p:nvPr>
            <p:ph type="pic" sz="quarter" idx="19"/>
          </p:nvPr>
        </p:nvSpPr>
        <p:spPr>
          <a:xfrm>
            <a:off x="9144000" y="1904999"/>
            <a:ext cx="2438400" cy="41148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a:lvl1pPr>
          </a:lstStyle>
          <a:p>
            <a:pPr lvl="0"/>
            <a:r>
              <a:rPr lang="en-US" noProof="0" dirty="0" smtClean="0"/>
              <a:t>Click icon to add picture</a:t>
            </a:r>
            <a:endParaRPr lang="en-US" noProof="0" dirty="0"/>
          </a:p>
        </p:txBody>
      </p:sp>
      <p:sp>
        <p:nvSpPr>
          <p:cNvPr id="5" name="Rectangle 4"/>
          <p:cNvSpPr/>
          <p:nvPr userDrawn="1"/>
        </p:nvSpPr>
        <p:spPr>
          <a:xfrm>
            <a:off x="0" y="-76200"/>
            <a:ext cx="12192000" cy="3810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1 line title, text, 3 photos">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6858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12" name="Text Placeholder 23"/>
          <p:cNvSpPr>
            <a:spLocks noGrp="1"/>
          </p:cNvSpPr>
          <p:nvPr>
            <p:ph type="body" sz="quarter" idx="17"/>
          </p:nvPr>
        </p:nvSpPr>
        <p:spPr>
          <a:xfrm>
            <a:off x="2844800" y="1447801"/>
            <a:ext cx="5689600" cy="4114800"/>
          </a:xfrm>
          <a:prstGeom prst="rect">
            <a:avLst/>
          </a:prstGeom>
        </p:spPr>
        <p:txBody>
          <a:bodyPr vert="horz" lIns="0" tIns="0" rIns="0" bIns="0" anchor="t" anchorCtr="0"/>
          <a:lstStyle>
            <a:lvl1pPr marL="0" indent="0">
              <a:buNone/>
              <a:defRPr sz="3000" baseline="0"/>
            </a:lvl1pPr>
          </a:lstStyle>
          <a:p>
            <a:pPr lvl="0"/>
            <a:r>
              <a:rPr lang="en-US" smtClean="0"/>
              <a:t>Click to edit Master text styles</a:t>
            </a:r>
          </a:p>
          <a:p>
            <a:pPr lvl="1"/>
            <a:r>
              <a:rPr lang="en-US" smtClean="0"/>
              <a:t>Second level</a:t>
            </a:r>
          </a:p>
        </p:txBody>
      </p:sp>
      <p:sp>
        <p:nvSpPr>
          <p:cNvPr id="4" name="Picture Placeholder 8"/>
          <p:cNvSpPr>
            <a:spLocks noGrp="1"/>
          </p:cNvSpPr>
          <p:nvPr>
            <p:ph type="pic" sz="quarter" idx="11"/>
          </p:nvPr>
        </p:nvSpPr>
        <p:spPr>
          <a:xfrm>
            <a:off x="9144000" y="1447800"/>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5" name="Picture Placeholder 8"/>
          <p:cNvSpPr>
            <a:spLocks noGrp="1"/>
          </p:cNvSpPr>
          <p:nvPr>
            <p:ph type="pic" sz="quarter" idx="15"/>
          </p:nvPr>
        </p:nvSpPr>
        <p:spPr>
          <a:xfrm>
            <a:off x="9144000" y="2895600"/>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baseline="0"/>
            </a:lvl1pPr>
          </a:lstStyle>
          <a:p>
            <a:pPr lvl="0"/>
            <a:r>
              <a:rPr lang="en-US" noProof="0" dirty="0" smtClean="0"/>
              <a:t>Click icon to add picture</a:t>
            </a:r>
            <a:endParaRPr lang="en-US" noProof="0" dirty="0"/>
          </a:p>
        </p:txBody>
      </p:sp>
      <p:sp>
        <p:nvSpPr>
          <p:cNvPr id="6" name="Picture Placeholder 8"/>
          <p:cNvSpPr>
            <a:spLocks noGrp="1"/>
          </p:cNvSpPr>
          <p:nvPr>
            <p:ph type="pic" sz="quarter" idx="16"/>
          </p:nvPr>
        </p:nvSpPr>
        <p:spPr>
          <a:xfrm>
            <a:off x="9144000" y="4419600"/>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tabLst/>
              <a:defRPr sz="2000"/>
            </a:lvl1pPr>
          </a:lstStyle>
          <a:p>
            <a:pPr lvl="0"/>
            <a:r>
              <a:rPr lang="en-US" noProof="0" dirty="0" smtClean="0"/>
              <a:t>Click icon to add picture</a:t>
            </a:r>
            <a:endParaRPr lang="en-US" noProof="0"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2 line title, text, 3 photos">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11430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12" name="Text Placeholder 23"/>
          <p:cNvSpPr>
            <a:spLocks noGrp="1"/>
          </p:cNvSpPr>
          <p:nvPr>
            <p:ph type="body" sz="quarter" idx="17"/>
          </p:nvPr>
        </p:nvSpPr>
        <p:spPr>
          <a:xfrm>
            <a:off x="2844803" y="1905000"/>
            <a:ext cx="5689599" cy="4114799"/>
          </a:xfrm>
          <a:prstGeom prst="rect">
            <a:avLst/>
          </a:prstGeom>
        </p:spPr>
        <p:txBody>
          <a:bodyPr vert="horz" lIns="0" tIns="0" rIns="0" bIns="0" anchor="t" anchorCtr="0"/>
          <a:lstStyle>
            <a:lvl1pPr marL="0" indent="0">
              <a:buNone/>
              <a:defRPr sz="3000" baseline="0"/>
            </a:lvl1pPr>
          </a:lstStyle>
          <a:p>
            <a:pPr lvl="0"/>
            <a:r>
              <a:rPr lang="en-US" smtClean="0"/>
              <a:t>Click to edit Master text styles</a:t>
            </a:r>
          </a:p>
          <a:p>
            <a:pPr lvl="1"/>
            <a:r>
              <a:rPr lang="en-US" smtClean="0"/>
              <a:t>Second level</a:t>
            </a:r>
          </a:p>
        </p:txBody>
      </p:sp>
      <p:sp>
        <p:nvSpPr>
          <p:cNvPr id="5" name="Picture Placeholder 8"/>
          <p:cNvSpPr>
            <a:spLocks noGrp="1"/>
          </p:cNvSpPr>
          <p:nvPr>
            <p:ph type="pic" sz="quarter" idx="11"/>
          </p:nvPr>
        </p:nvSpPr>
        <p:spPr>
          <a:xfrm>
            <a:off x="9144000" y="1904999"/>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6" name="Picture Placeholder 8"/>
          <p:cNvSpPr>
            <a:spLocks noGrp="1"/>
          </p:cNvSpPr>
          <p:nvPr>
            <p:ph type="pic" sz="quarter" idx="15"/>
          </p:nvPr>
        </p:nvSpPr>
        <p:spPr>
          <a:xfrm>
            <a:off x="9144000" y="3352799"/>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a:lvl1pPr>
          </a:lstStyle>
          <a:p>
            <a:pPr lvl="0"/>
            <a:r>
              <a:rPr lang="en-US" noProof="0" dirty="0" smtClean="0"/>
              <a:t>Click icon to add picture</a:t>
            </a:r>
            <a:endParaRPr lang="en-US" noProof="0" dirty="0"/>
          </a:p>
        </p:txBody>
      </p:sp>
      <p:sp>
        <p:nvSpPr>
          <p:cNvPr id="7" name="Picture Placeholder 8"/>
          <p:cNvSpPr>
            <a:spLocks noGrp="1"/>
          </p:cNvSpPr>
          <p:nvPr>
            <p:ph type="pic" sz="quarter" idx="16"/>
          </p:nvPr>
        </p:nvSpPr>
        <p:spPr>
          <a:xfrm>
            <a:off x="9144000" y="4876799"/>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tabLst/>
              <a:defRPr sz="2000" baseline="0"/>
            </a:lvl1pPr>
          </a:lstStyle>
          <a:p>
            <a:pPr lvl="0"/>
            <a:r>
              <a:rPr lang="en-US" noProof="0" dirty="0" smtClean="0"/>
              <a:t>Click icon to add picture</a:t>
            </a:r>
            <a:endParaRPr lang="en-US" noProof="0"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1 line title, bullets, 1 photo">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6858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7" name="Picture Placeholder 8"/>
          <p:cNvSpPr>
            <a:spLocks noGrp="1"/>
          </p:cNvSpPr>
          <p:nvPr>
            <p:ph type="pic" sz="quarter" idx="19"/>
          </p:nvPr>
        </p:nvSpPr>
        <p:spPr>
          <a:xfrm>
            <a:off x="9144000" y="1447801"/>
            <a:ext cx="2438400" cy="41148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a:lvl1pPr>
          </a:lstStyle>
          <a:p>
            <a:pPr lvl="0"/>
            <a:r>
              <a:rPr lang="en-US" noProof="0" dirty="0" smtClean="0"/>
              <a:t>Click icon to add picture</a:t>
            </a:r>
            <a:endParaRPr lang="en-US" noProof="0" dirty="0"/>
          </a:p>
        </p:txBody>
      </p:sp>
      <p:sp>
        <p:nvSpPr>
          <p:cNvPr id="5" name="Text Placeholder 23"/>
          <p:cNvSpPr>
            <a:spLocks noGrp="1"/>
          </p:cNvSpPr>
          <p:nvPr>
            <p:ph type="body" sz="quarter" idx="18"/>
          </p:nvPr>
        </p:nvSpPr>
        <p:spPr>
          <a:xfrm>
            <a:off x="2844800" y="1447800"/>
            <a:ext cx="5689600" cy="4114800"/>
          </a:xfrm>
          <a:prstGeom prst="rect">
            <a:avLst/>
          </a:prstGeom>
        </p:spPr>
        <p:txBody>
          <a:bodyPr vert="horz" lIns="0" tIns="0" rIns="0" bIns="0" anchor="t" anchorCtr="0"/>
          <a:lstStyle>
            <a:lvl1pPr marL="228594" indent="-228594">
              <a:lnSpc>
                <a:spcPct val="100000"/>
              </a:lnSpc>
              <a:spcBef>
                <a:spcPts val="1200"/>
              </a:spcBef>
              <a:spcAft>
                <a:spcPts val="0"/>
              </a:spcAft>
              <a:buClr>
                <a:schemeClr val="tx1">
                  <a:lumMod val="75000"/>
                  <a:lumOff val="25000"/>
                </a:schemeClr>
              </a:buClr>
              <a:buSzPct val="80000"/>
              <a:buFont typeface="Arial"/>
              <a:buChar char="•"/>
              <a:defRPr sz="3000" b="0" i="0" baseline="0">
                <a:latin typeface="Calibri"/>
                <a:cs typeface="Calibri"/>
              </a:defRPr>
            </a:lvl1pPr>
          </a:lstStyle>
          <a:p>
            <a:pPr lvl="0"/>
            <a:r>
              <a:rPr lang="en-US" smtClean="0"/>
              <a:t>Click to edit Master text styles</a:t>
            </a:r>
          </a:p>
          <a:p>
            <a:pPr lvl="1"/>
            <a:r>
              <a:rPr lang="en-US" smtClean="0"/>
              <a:t>Second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2 line title, bullets, 1 photo">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11430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4" name="Picture Placeholder 8"/>
          <p:cNvSpPr>
            <a:spLocks noGrp="1"/>
          </p:cNvSpPr>
          <p:nvPr>
            <p:ph type="pic" sz="quarter" idx="19"/>
          </p:nvPr>
        </p:nvSpPr>
        <p:spPr>
          <a:xfrm>
            <a:off x="9144000" y="1904999"/>
            <a:ext cx="2438400" cy="41148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a:lvl1pPr>
          </a:lstStyle>
          <a:p>
            <a:pPr lvl="0"/>
            <a:r>
              <a:rPr lang="en-US" noProof="0" dirty="0" smtClean="0"/>
              <a:t>Click icon to add picture</a:t>
            </a:r>
            <a:endParaRPr lang="en-US" noProof="0" dirty="0"/>
          </a:p>
        </p:txBody>
      </p:sp>
      <p:sp>
        <p:nvSpPr>
          <p:cNvPr id="5" name="Text Placeholder 23"/>
          <p:cNvSpPr>
            <a:spLocks noGrp="1"/>
          </p:cNvSpPr>
          <p:nvPr>
            <p:ph type="body" sz="quarter" idx="18"/>
          </p:nvPr>
        </p:nvSpPr>
        <p:spPr>
          <a:xfrm>
            <a:off x="2844800" y="1905000"/>
            <a:ext cx="5689600" cy="4114800"/>
          </a:xfrm>
          <a:prstGeom prst="rect">
            <a:avLst/>
          </a:prstGeom>
        </p:spPr>
        <p:txBody>
          <a:bodyPr vert="horz" lIns="0" tIns="0" rIns="0" bIns="0" anchor="t" anchorCtr="0"/>
          <a:lstStyle>
            <a:lvl1pPr marL="228594" indent="-228594">
              <a:lnSpc>
                <a:spcPct val="100000"/>
              </a:lnSpc>
              <a:spcBef>
                <a:spcPts val="1200"/>
              </a:spcBef>
              <a:spcAft>
                <a:spcPts val="0"/>
              </a:spcAft>
              <a:buClr>
                <a:schemeClr val="tx1">
                  <a:lumMod val="75000"/>
                  <a:lumOff val="25000"/>
                </a:schemeClr>
              </a:buClr>
              <a:buSzPct val="80000"/>
              <a:buFont typeface="Arial"/>
              <a:buChar char="•"/>
              <a:defRPr sz="3000" b="0" i="0" baseline="0">
                <a:latin typeface="Calibri"/>
                <a:cs typeface="Calibri"/>
              </a:defRPr>
            </a:lvl1pPr>
          </a:lstStyle>
          <a:p>
            <a:pPr lvl="0"/>
            <a:r>
              <a:rPr lang="en-US" smtClean="0"/>
              <a:t>Click to edit Master text styles</a:t>
            </a:r>
          </a:p>
          <a:p>
            <a:pPr lvl="1"/>
            <a:r>
              <a:rPr lang="en-US" smtClean="0"/>
              <a:t>Second level</a:t>
            </a:r>
          </a:p>
        </p:txBody>
      </p:sp>
      <p:sp>
        <p:nvSpPr>
          <p:cNvPr id="6" name="Rectangle 5"/>
          <p:cNvSpPr/>
          <p:nvPr userDrawn="1"/>
        </p:nvSpPr>
        <p:spPr>
          <a:xfrm>
            <a:off x="0" y="-76200"/>
            <a:ext cx="12192000" cy="3810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1 line title, bullets, 3 photos">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6858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5" name="Text Placeholder 23"/>
          <p:cNvSpPr>
            <a:spLocks noGrp="1"/>
          </p:cNvSpPr>
          <p:nvPr>
            <p:ph type="body" sz="quarter" idx="18"/>
          </p:nvPr>
        </p:nvSpPr>
        <p:spPr>
          <a:xfrm>
            <a:off x="2844800" y="1447800"/>
            <a:ext cx="5689600" cy="4114800"/>
          </a:xfrm>
          <a:prstGeom prst="rect">
            <a:avLst/>
          </a:prstGeom>
        </p:spPr>
        <p:txBody>
          <a:bodyPr vert="horz" lIns="0" tIns="0" rIns="0" bIns="0" anchor="t" anchorCtr="0"/>
          <a:lstStyle>
            <a:lvl1pPr marL="228594" indent="-228594">
              <a:lnSpc>
                <a:spcPct val="100000"/>
              </a:lnSpc>
              <a:spcBef>
                <a:spcPts val="1200"/>
              </a:spcBef>
              <a:spcAft>
                <a:spcPts val="0"/>
              </a:spcAft>
              <a:buClr>
                <a:schemeClr val="tx1">
                  <a:lumMod val="75000"/>
                  <a:lumOff val="25000"/>
                </a:schemeClr>
              </a:buClr>
              <a:buSzPct val="80000"/>
              <a:buFont typeface="Arial"/>
              <a:buChar char="•"/>
              <a:defRPr sz="3000" b="0" i="0" baseline="0">
                <a:latin typeface="Calibri"/>
                <a:cs typeface="Calibri"/>
              </a:defRPr>
            </a:lvl1pPr>
          </a:lstStyle>
          <a:p>
            <a:pPr lvl="0"/>
            <a:r>
              <a:rPr lang="en-US" smtClean="0"/>
              <a:t>Click to edit Master text styles</a:t>
            </a:r>
          </a:p>
          <a:p>
            <a:pPr lvl="1"/>
            <a:r>
              <a:rPr lang="en-US" smtClean="0"/>
              <a:t>Second level</a:t>
            </a:r>
          </a:p>
        </p:txBody>
      </p:sp>
      <p:sp>
        <p:nvSpPr>
          <p:cNvPr id="6" name="Picture Placeholder 8"/>
          <p:cNvSpPr>
            <a:spLocks noGrp="1"/>
          </p:cNvSpPr>
          <p:nvPr>
            <p:ph type="pic" sz="quarter" idx="11"/>
          </p:nvPr>
        </p:nvSpPr>
        <p:spPr>
          <a:xfrm>
            <a:off x="9144000" y="1447800"/>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8" name="Picture Placeholder 8"/>
          <p:cNvSpPr>
            <a:spLocks noGrp="1"/>
          </p:cNvSpPr>
          <p:nvPr>
            <p:ph type="pic" sz="quarter" idx="15"/>
          </p:nvPr>
        </p:nvSpPr>
        <p:spPr>
          <a:xfrm>
            <a:off x="9144000" y="2895601"/>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a:lvl1pPr>
          </a:lstStyle>
          <a:p>
            <a:pPr lvl="0"/>
            <a:r>
              <a:rPr lang="en-US" noProof="0" dirty="0" smtClean="0"/>
              <a:t>Click icon to add picture</a:t>
            </a:r>
            <a:endParaRPr lang="en-US" noProof="0" dirty="0"/>
          </a:p>
        </p:txBody>
      </p:sp>
      <p:sp>
        <p:nvSpPr>
          <p:cNvPr id="9" name="Picture Placeholder 8"/>
          <p:cNvSpPr>
            <a:spLocks noGrp="1"/>
          </p:cNvSpPr>
          <p:nvPr>
            <p:ph type="pic" sz="quarter" idx="16"/>
          </p:nvPr>
        </p:nvSpPr>
        <p:spPr>
          <a:xfrm>
            <a:off x="9144000" y="4419600"/>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tabLst/>
              <a:defRPr sz="2000"/>
            </a:lvl1pPr>
          </a:lstStyle>
          <a:p>
            <a:pPr lvl="0"/>
            <a:r>
              <a:rPr lang="en-US" noProof="0" dirty="0" smtClean="0"/>
              <a:t>Click icon to add picture</a:t>
            </a:r>
            <a:endParaRPr lang="en-US" noProof="0"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2 line title, bullets, 3 photos">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11430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5" name="Picture Placeholder 8"/>
          <p:cNvSpPr>
            <a:spLocks noGrp="1"/>
          </p:cNvSpPr>
          <p:nvPr>
            <p:ph type="pic" sz="quarter" idx="11"/>
          </p:nvPr>
        </p:nvSpPr>
        <p:spPr>
          <a:xfrm>
            <a:off x="9144000" y="1904999"/>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6" name="Picture Placeholder 8"/>
          <p:cNvSpPr>
            <a:spLocks noGrp="1"/>
          </p:cNvSpPr>
          <p:nvPr>
            <p:ph type="pic" sz="quarter" idx="15"/>
          </p:nvPr>
        </p:nvSpPr>
        <p:spPr>
          <a:xfrm>
            <a:off x="9144000" y="3352800"/>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a:lvl1pPr>
          </a:lstStyle>
          <a:p>
            <a:pPr lvl="0"/>
            <a:r>
              <a:rPr lang="en-US" noProof="0" dirty="0" smtClean="0"/>
              <a:t>Click icon to add picture</a:t>
            </a:r>
            <a:endParaRPr lang="en-US" noProof="0" dirty="0"/>
          </a:p>
        </p:txBody>
      </p:sp>
      <p:sp>
        <p:nvSpPr>
          <p:cNvPr id="7" name="Picture Placeholder 8"/>
          <p:cNvSpPr>
            <a:spLocks noGrp="1"/>
          </p:cNvSpPr>
          <p:nvPr>
            <p:ph type="pic" sz="quarter" idx="16"/>
          </p:nvPr>
        </p:nvSpPr>
        <p:spPr>
          <a:xfrm>
            <a:off x="9144000" y="4876799"/>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tabLst/>
              <a:defRPr sz="2000"/>
            </a:lvl1pPr>
          </a:lstStyle>
          <a:p>
            <a:pPr lvl="0"/>
            <a:r>
              <a:rPr lang="en-US" noProof="0" dirty="0" smtClean="0"/>
              <a:t>Click icon to add picture</a:t>
            </a:r>
            <a:endParaRPr lang="en-US" noProof="0" dirty="0"/>
          </a:p>
        </p:txBody>
      </p:sp>
      <p:sp>
        <p:nvSpPr>
          <p:cNvPr id="8" name="Text Placeholder 23"/>
          <p:cNvSpPr>
            <a:spLocks noGrp="1"/>
          </p:cNvSpPr>
          <p:nvPr>
            <p:ph type="body" sz="quarter" idx="18"/>
          </p:nvPr>
        </p:nvSpPr>
        <p:spPr>
          <a:xfrm>
            <a:off x="2844800" y="1905000"/>
            <a:ext cx="5689600" cy="4114800"/>
          </a:xfrm>
          <a:prstGeom prst="rect">
            <a:avLst/>
          </a:prstGeom>
        </p:spPr>
        <p:txBody>
          <a:bodyPr vert="horz" lIns="0" tIns="0" rIns="0" bIns="0" anchor="t" anchorCtr="0"/>
          <a:lstStyle>
            <a:lvl1pPr marL="228594" indent="-228594">
              <a:lnSpc>
                <a:spcPct val="100000"/>
              </a:lnSpc>
              <a:spcBef>
                <a:spcPts val="1200"/>
              </a:spcBef>
              <a:spcAft>
                <a:spcPts val="0"/>
              </a:spcAft>
              <a:buClr>
                <a:schemeClr val="tx1">
                  <a:lumMod val="75000"/>
                  <a:lumOff val="25000"/>
                </a:schemeClr>
              </a:buClr>
              <a:buSzPct val="80000"/>
              <a:buFont typeface="Arial"/>
              <a:buChar char="•"/>
              <a:defRPr sz="3000" b="0" i="0" baseline="0">
                <a:latin typeface="Calibri"/>
                <a:cs typeface="Calibri"/>
              </a:defRPr>
            </a:lvl1pPr>
          </a:lstStyle>
          <a:p>
            <a:pPr lvl="0"/>
            <a:r>
              <a:rPr lang="en-US" smtClean="0"/>
              <a:t>Click to edit Master text styles</a:t>
            </a:r>
          </a:p>
          <a:p>
            <a:pPr lvl="1"/>
            <a:r>
              <a:rPr lang="en-US" smtClean="0"/>
              <a:t>Second level</a:t>
            </a:r>
          </a:p>
        </p:txBody>
      </p:sp>
      <p:sp>
        <p:nvSpPr>
          <p:cNvPr id="9" name="Rectangle 8"/>
          <p:cNvSpPr/>
          <p:nvPr userDrawn="1"/>
        </p:nvSpPr>
        <p:spPr>
          <a:xfrm>
            <a:off x="0" y="-76200"/>
            <a:ext cx="12192000" cy="3810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1 line title, photo w/ caption">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6858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4" name="Picture Placeholder 8"/>
          <p:cNvSpPr>
            <a:spLocks noGrp="1" noChangeAspect="1"/>
          </p:cNvSpPr>
          <p:nvPr>
            <p:ph type="pic" sz="quarter" idx="11"/>
          </p:nvPr>
        </p:nvSpPr>
        <p:spPr>
          <a:xfrm>
            <a:off x="2844800" y="1447799"/>
            <a:ext cx="6096000" cy="36576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20" name="Text Placeholder 23"/>
          <p:cNvSpPr>
            <a:spLocks noGrp="1"/>
          </p:cNvSpPr>
          <p:nvPr>
            <p:ph type="body" sz="quarter" idx="17"/>
          </p:nvPr>
        </p:nvSpPr>
        <p:spPr>
          <a:xfrm>
            <a:off x="2844800" y="5524501"/>
            <a:ext cx="8737600" cy="419100"/>
          </a:xfrm>
          <a:prstGeom prst="rect">
            <a:avLst/>
          </a:prstGeom>
        </p:spPr>
        <p:txBody>
          <a:bodyPr vert="horz" lIns="0" tIns="0" rIns="0" bIns="0" anchor="t" anchorCtr="0"/>
          <a:lstStyle>
            <a:lvl1pPr marL="0" indent="0">
              <a:buNone/>
              <a:defRPr sz="2400" baseline="0"/>
            </a:lvl1pPr>
          </a:lstStyle>
          <a:p>
            <a:pPr lvl="0"/>
            <a:r>
              <a:rPr lang="en-US" smtClean="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2 line title, photo w/ caption">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11430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9" name="Picture Placeholder 8"/>
          <p:cNvSpPr>
            <a:spLocks noGrp="1" noChangeAspect="1"/>
          </p:cNvSpPr>
          <p:nvPr>
            <p:ph type="pic" sz="quarter" idx="11"/>
          </p:nvPr>
        </p:nvSpPr>
        <p:spPr>
          <a:xfrm>
            <a:off x="2844800" y="1904998"/>
            <a:ext cx="6096000" cy="36576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11" name="Text Placeholder 23"/>
          <p:cNvSpPr>
            <a:spLocks noGrp="1"/>
          </p:cNvSpPr>
          <p:nvPr>
            <p:ph type="body" sz="quarter" idx="17"/>
          </p:nvPr>
        </p:nvSpPr>
        <p:spPr>
          <a:xfrm>
            <a:off x="2844800" y="5981700"/>
            <a:ext cx="8737600" cy="419100"/>
          </a:xfrm>
          <a:prstGeom prst="rect">
            <a:avLst/>
          </a:prstGeom>
        </p:spPr>
        <p:txBody>
          <a:bodyPr vert="horz" lIns="0" tIns="0" rIns="0" bIns="0" anchor="t" anchorCtr="0"/>
          <a:lstStyle>
            <a:lvl1pPr marL="0" indent="0">
              <a:buNone/>
              <a:defRPr sz="2400" baseline="0"/>
            </a:lvl1pPr>
          </a:lstStyle>
          <a:p>
            <a:pPr lvl="0"/>
            <a:r>
              <a:rPr lang="en-US" smtClean="0"/>
              <a:t>Click to edit Master text styles</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1 line title, vertical photo w/ caption">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6858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4" name="Picture Placeholder 8"/>
          <p:cNvSpPr>
            <a:spLocks noGrp="1" noChangeAspect="1"/>
          </p:cNvSpPr>
          <p:nvPr>
            <p:ph type="pic" sz="quarter" idx="11"/>
          </p:nvPr>
        </p:nvSpPr>
        <p:spPr>
          <a:xfrm>
            <a:off x="2844800" y="1447799"/>
            <a:ext cx="4876800" cy="4572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20" name="Text Placeholder 23"/>
          <p:cNvSpPr>
            <a:spLocks noGrp="1"/>
          </p:cNvSpPr>
          <p:nvPr>
            <p:ph type="body" sz="quarter" idx="17"/>
          </p:nvPr>
        </p:nvSpPr>
        <p:spPr>
          <a:xfrm>
            <a:off x="8026400" y="4343407"/>
            <a:ext cx="3556000" cy="1676399"/>
          </a:xfrm>
          <a:prstGeom prst="rect">
            <a:avLst/>
          </a:prstGeom>
        </p:spPr>
        <p:txBody>
          <a:bodyPr vert="horz" lIns="0" tIns="0" rIns="0" bIns="0" anchor="t" anchorCtr="0"/>
          <a:lstStyle>
            <a:lvl1pPr marL="0" indent="0">
              <a:buNone/>
              <a:defRPr sz="2400" baseline="0"/>
            </a:lvl1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B">
    <p:spTree>
      <p:nvGrpSpPr>
        <p:cNvPr id="1" name=""/>
        <p:cNvGrpSpPr/>
        <p:nvPr/>
      </p:nvGrpSpPr>
      <p:grpSpPr>
        <a:xfrm>
          <a:off x="0" y="0"/>
          <a:ext cx="0" cy="0"/>
          <a:chOff x="0" y="0"/>
          <a:chExt cx="0" cy="0"/>
        </a:xfrm>
      </p:grpSpPr>
      <p:sp>
        <p:nvSpPr>
          <p:cNvPr id="2" name="Title 1"/>
          <p:cNvSpPr>
            <a:spLocks noGrp="1"/>
          </p:cNvSpPr>
          <p:nvPr>
            <p:ph type="title"/>
          </p:nvPr>
        </p:nvSpPr>
        <p:spPr>
          <a:xfrm>
            <a:off x="3657605" y="762000"/>
            <a:ext cx="7942729" cy="1295400"/>
          </a:xfrm>
          <a:prstGeom prst="rect">
            <a:avLst/>
          </a:prstGeom>
        </p:spPr>
        <p:txBody>
          <a:bodyPr vert="horz" lIns="0" tIns="0" rIns="0" bIns="0" anchor="t" anchorCtr="0"/>
          <a:lstStyle>
            <a:lvl1pPr marL="0" algn="l">
              <a:defRPr sz="4400" b="1" i="0">
                <a:latin typeface="Calibri"/>
                <a:cs typeface="Calibri"/>
              </a:defRPr>
            </a:lvl1pPr>
          </a:lstStyle>
          <a:p>
            <a:r>
              <a:rPr lang="en-US" dirty="0" smtClean="0"/>
              <a:t>Click to edit Master title style</a:t>
            </a:r>
            <a:endParaRPr lang="en-US" dirty="0"/>
          </a:p>
        </p:txBody>
      </p:sp>
      <p:sp>
        <p:nvSpPr>
          <p:cNvPr id="24" name="Text Placeholder 23"/>
          <p:cNvSpPr>
            <a:spLocks noGrp="1"/>
          </p:cNvSpPr>
          <p:nvPr>
            <p:ph type="body" sz="quarter" idx="17"/>
          </p:nvPr>
        </p:nvSpPr>
        <p:spPr>
          <a:xfrm>
            <a:off x="3657605" y="2362200"/>
            <a:ext cx="7942729" cy="1171760"/>
          </a:xfrm>
          <a:prstGeom prst="rect">
            <a:avLst/>
          </a:prstGeom>
        </p:spPr>
        <p:txBody>
          <a:bodyPr vert="horz" lIns="0" tIns="0" rIns="0" bIns="0" anchor="t" anchorCtr="0"/>
          <a:lstStyle>
            <a:lvl1pPr marL="0" indent="0">
              <a:buNone/>
              <a:defRPr baseline="0"/>
            </a:lvl1pPr>
          </a:lstStyle>
          <a:p>
            <a:pPr lvl="0"/>
            <a:r>
              <a:rPr lang="en-US" smtClean="0"/>
              <a:t>Click to edit Master text styles</a:t>
            </a:r>
          </a:p>
        </p:txBody>
      </p:sp>
      <p:sp>
        <p:nvSpPr>
          <p:cNvPr id="25" name="Text Placeholder 23"/>
          <p:cNvSpPr>
            <a:spLocks noGrp="1"/>
          </p:cNvSpPr>
          <p:nvPr>
            <p:ph type="body" sz="quarter" idx="18"/>
          </p:nvPr>
        </p:nvSpPr>
        <p:spPr>
          <a:xfrm>
            <a:off x="3657605" y="3910020"/>
            <a:ext cx="7942729" cy="1119187"/>
          </a:xfrm>
          <a:prstGeom prst="rect">
            <a:avLst/>
          </a:prstGeom>
        </p:spPr>
        <p:txBody>
          <a:bodyPr vert="horz" lIns="0" tIns="0" rIns="0" bIns="0" anchor="t" anchorCtr="0"/>
          <a:lstStyle>
            <a:lvl1pPr marL="0" algn="l">
              <a:buNone/>
              <a:defRPr sz="2000" baseline="0"/>
            </a:lvl1pPr>
          </a:lstStyle>
          <a:p>
            <a:pPr lvl="0"/>
            <a:r>
              <a:rPr lang="en-US" smtClean="0"/>
              <a:t>Click to edit Master text styles</a:t>
            </a:r>
          </a:p>
        </p:txBody>
      </p:sp>
      <p:sp>
        <p:nvSpPr>
          <p:cNvPr id="7" name="Picture Placeholder 8"/>
          <p:cNvSpPr>
            <a:spLocks noGrp="1"/>
          </p:cNvSpPr>
          <p:nvPr>
            <p:ph type="pic" sz="quarter" idx="15"/>
          </p:nvPr>
        </p:nvSpPr>
        <p:spPr>
          <a:xfrm>
            <a:off x="508000" y="2390960"/>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baseline="0"/>
            </a:lvl1pPr>
          </a:lstStyle>
          <a:p>
            <a:pPr lvl="0"/>
            <a:r>
              <a:rPr lang="en-US" noProof="0" dirty="0" smtClean="0"/>
              <a:t>Click icon to add picture</a:t>
            </a:r>
            <a:endParaRPr lang="en-US" noProof="0" dirty="0"/>
          </a:p>
        </p:txBody>
      </p:sp>
      <p:sp>
        <p:nvSpPr>
          <p:cNvPr id="8" name="Picture Placeholder 8"/>
          <p:cNvSpPr>
            <a:spLocks noGrp="1"/>
          </p:cNvSpPr>
          <p:nvPr>
            <p:ph type="pic" sz="quarter" idx="16"/>
          </p:nvPr>
        </p:nvSpPr>
        <p:spPr>
          <a:xfrm>
            <a:off x="508000" y="3886200"/>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tabLst/>
              <a:defRPr sz="2000"/>
            </a:lvl1pPr>
          </a:lstStyle>
          <a:p>
            <a:pPr lvl="0"/>
            <a:r>
              <a:rPr lang="en-US" noProof="0" dirty="0" smtClean="0"/>
              <a:t>Click icon to add picture</a:t>
            </a:r>
            <a:endParaRPr lang="en-US" noProof="0"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2 line title, vertical w/ caption">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11430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5" name="Picture Placeholder 8"/>
          <p:cNvSpPr>
            <a:spLocks noGrp="1" noChangeAspect="1"/>
          </p:cNvSpPr>
          <p:nvPr>
            <p:ph type="pic" sz="quarter" idx="11"/>
          </p:nvPr>
        </p:nvSpPr>
        <p:spPr>
          <a:xfrm>
            <a:off x="2844800" y="1905000"/>
            <a:ext cx="4876800" cy="4572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6" name="Text Placeholder 23"/>
          <p:cNvSpPr>
            <a:spLocks noGrp="1"/>
          </p:cNvSpPr>
          <p:nvPr>
            <p:ph type="body" sz="quarter" idx="17"/>
          </p:nvPr>
        </p:nvSpPr>
        <p:spPr>
          <a:xfrm>
            <a:off x="8026400" y="4800608"/>
            <a:ext cx="3556000" cy="1676399"/>
          </a:xfrm>
          <a:prstGeom prst="rect">
            <a:avLst/>
          </a:prstGeom>
        </p:spPr>
        <p:txBody>
          <a:bodyPr vert="horz" lIns="0" tIns="0" rIns="0" bIns="0" anchor="t" anchorCtr="0"/>
          <a:lstStyle>
            <a:lvl1pPr marL="0" indent="0">
              <a:buNone/>
              <a:defRPr sz="2400" baseline="0"/>
            </a:lvl1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 7 x 5 photo w/ caption">
    <p:spTree>
      <p:nvGrpSpPr>
        <p:cNvPr id="1" name=""/>
        <p:cNvGrpSpPr/>
        <p:nvPr/>
      </p:nvGrpSpPr>
      <p:grpSpPr>
        <a:xfrm>
          <a:off x="0" y="0"/>
          <a:ext cx="0" cy="0"/>
          <a:chOff x="0" y="0"/>
          <a:chExt cx="0" cy="0"/>
        </a:xfrm>
      </p:grpSpPr>
      <p:sp>
        <p:nvSpPr>
          <p:cNvPr id="4" name="Picture Placeholder 8"/>
          <p:cNvSpPr>
            <a:spLocks noGrp="1"/>
          </p:cNvSpPr>
          <p:nvPr>
            <p:ph type="pic" sz="quarter" idx="11"/>
          </p:nvPr>
        </p:nvSpPr>
        <p:spPr>
          <a:xfrm>
            <a:off x="2844800" y="304800"/>
            <a:ext cx="8534400" cy="4572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20" name="Text Placeholder 23"/>
          <p:cNvSpPr>
            <a:spLocks noGrp="1"/>
          </p:cNvSpPr>
          <p:nvPr>
            <p:ph type="body" sz="quarter" idx="17"/>
          </p:nvPr>
        </p:nvSpPr>
        <p:spPr>
          <a:xfrm>
            <a:off x="2844800" y="5105400"/>
            <a:ext cx="8534400" cy="1371600"/>
          </a:xfrm>
          <a:prstGeom prst="rect">
            <a:avLst/>
          </a:prstGeom>
        </p:spPr>
        <p:txBody>
          <a:bodyPr vert="horz" lIns="0" tIns="0" rIns="0" bIns="0" anchor="t" anchorCtr="0"/>
          <a:lstStyle>
            <a:lvl1pPr marL="0" indent="0">
              <a:buNone/>
              <a:defRPr sz="2400" baseline="0"/>
            </a:lvl1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5 x 7 photo w/ caption">
    <p:spTree>
      <p:nvGrpSpPr>
        <p:cNvPr id="1" name=""/>
        <p:cNvGrpSpPr/>
        <p:nvPr/>
      </p:nvGrpSpPr>
      <p:grpSpPr>
        <a:xfrm>
          <a:off x="0" y="0"/>
          <a:ext cx="0" cy="0"/>
          <a:chOff x="0" y="0"/>
          <a:chExt cx="0" cy="0"/>
        </a:xfrm>
      </p:grpSpPr>
      <p:sp>
        <p:nvSpPr>
          <p:cNvPr id="4" name="Picture Placeholder 8"/>
          <p:cNvSpPr>
            <a:spLocks noGrp="1" noChangeAspect="1"/>
          </p:cNvSpPr>
          <p:nvPr>
            <p:ph type="pic" sz="quarter" idx="11"/>
          </p:nvPr>
        </p:nvSpPr>
        <p:spPr>
          <a:xfrm>
            <a:off x="2844800" y="228600"/>
            <a:ext cx="6096000" cy="64008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5" name="Text Placeholder 23"/>
          <p:cNvSpPr>
            <a:spLocks noGrp="1"/>
          </p:cNvSpPr>
          <p:nvPr>
            <p:ph type="body" sz="quarter" idx="17"/>
          </p:nvPr>
        </p:nvSpPr>
        <p:spPr>
          <a:xfrm>
            <a:off x="9347200" y="3429000"/>
            <a:ext cx="2235200" cy="3200400"/>
          </a:xfrm>
          <a:prstGeom prst="rect">
            <a:avLst/>
          </a:prstGeom>
        </p:spPr>
        <p:txBody>
          <a:bodyPr vert="horz" lIns="0" tIns="0" rIns="0" bIns="0" anchor="t" anchorCtr="0"/>
          <a:lstStyle>
            <a:lvl1pPr marL="0" indent="0">
              <a:buNone/>
              <a:defRPr sz="2400" baseline="0"/>
            </a:lvl1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full size image with caption">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0" y="-152400"/>
            <a:ext cx="12192000" cy="73152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a:solidFill>
            <a:schemeClr val="bg1">
              <a:lumMod val="65000"/>
            </a:schemeClr>
          </a:solidFill>
        </p:spPr>
        <p:txBody>
          <a:bodyPr vert="horz"/>
          <a:lstStyle>
            <a:lvl1pPr marL="0">
              <a:buFontTx/>
              <a:buNone/>
              <a:tabLst>
                <a:tab pos="53973" algn="l"/>
              </a:tabLst>
              <a:defRPr sz="2000" baseline="0"/>
            </a:lvl1pPr>
          </a:lstStyle>
          <a:p>
            <a:pPr lvl="0"/>
            <a:r>
              <a:rPr lang="en-US" noProof="0" dirty="0" smtClean="0"/>
              <a:t>Click icon to add picture</a:t>
            </a:r>
          </a:p>
        </p:txBody>
      </p:sp>
      <p:sp>
        <p:nvSpPr>
          <p:cNvPr id="11" name="Text Placeholder 23"/>
          <p:cNvSpPr>
            <a:spLocks noGrp="1"/>
          </p:cNvSpPr>
          <p:nvPr>
            <p:ph type="body" sz="quarter" idx="17"/>
          </p:nvPr>
        </p:nvSpPr>
        <p:spPr>
          <a:xfrm>
            <a:off x="711200" y="5562600"/>
            <a:ext cx="10871200" cy="914400"/>
          </a:xfrm>
          <a:prstGeom prst="rect">
            <a:avLst/>
          </a:prstGeom>
        </p:spPr>
        <p:txBody>
          <a:bodyPr vert="horz" lIns="0" tIns="0" rIns="0" bIns="0" anchor="t" anchorCtr="0"/>
          <a:lstStyle>
            <a:lvl1pPr marL="0" indent="0">
              <a:buNone/>
              <a:defRPr sz="2400" baseline="0">
                <a:solidFill>
                  <a:schemeClr val="bg1"/>
                </a:solidFill>
              </a:defRPr>
            </a:lvl1pPr>
          </a:lstStyle>
          <a:p>
            <a:pPr lvl="0"/>
            <a:r>
              <a:rPr lang="en-US" smtClean="0"/>
              <a:t>Click to edit Master text styles</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1_Title slide A">
    <p:spTree>
      <p:nvGrpSpPr>
        <p:cNvPr id="1" name=""/>
        <p:cNvGrpSpPr/>
        <p:nvPr/>
      </p:nvGrpSpPr>
      <p:grpSpPr>
        <a:xfrm>
          <a:off x="0" y="0"/>
          <a:ext cx="0" cy="0"/>
          <a:chOff x="0" y="0"/>
          <a:chExt cx="0" cy="0"/>
        </a:xfrm>
      </p:grpSpPr>
      <p:sp>
        <p:nvSpPr>
          <p:cNvPr id="2" name="Title 1"/>
          <p:cNvSpPr>
            <a:spLocks noGrp="1"/>
          </p:cNvSpPr>
          <p:nvPr>
            <p:ph type="title"/>
          </p:nvPr>
        </p:nvSpPr>
        <p:spPr>
          <a:xfrm>
            <a:off x="3657605" y="762000"/>
            <a:ext cx="7942729" cy="762000"/>
          </a:xfrm>
          <a:prstGeom prst="rect">
            <a:avLst/>
          </a:prstGeom>
        </p:spPr>
        <p:txBody>
          <a:bodyPr vert="horz" lIns="0" tIns="0" rIns="0" bIns="0" anchor="t" anchorCtr="0"/>
          <a:lstStyle>
            <a:lvl1pPr marL="0" algn="l">
              <a:defRPr sz="4400" b="1" i="0">
                <a:latin typeface="Calibri"/>
                <a:cs typeface="Calibri"/>
              </a:defRPr>
            </a:lvl1pPr>
          </a:lstStyle>
          <a:p>
            <a:r>
              <a:rPr lang="en-US" smtClean="0"/>
              <a:t>Click to edit Master title style</a:t>
            </a:r>
            <a:endParaRPr lang="en-US" dirty="0"/>
          </a:p>
        </p:txBody>
      </p:sp>
      <p:sp>
        <p:nvSpPr>
          <p:cNvPr id="24" name="Text Placeholder 23"/>
          <p:cNvSpPr>
            <a:spLocks noGrp="1"/>
          </p:cNvSpPr>
          <p:nvPr>
            <p:ph type="body" sz="quarter" idx="17"/>
          </p:nvPr>
        </p:nvSpPr>
        <p:spPr>
          <a:xfrm>
            <a:off x="3657605" y="2333440"/>
            <a:ext cx="7942729" cy="1171760"/>
          </a:xfrm>
          <a:prstGeom prst="rect">
            <a:avLst/>
          </a:prstGeom>
        </p:spPr>
        <p:txBody>
          <a:bodyPr vert="horz" lIns="0" tIns="0" rIns="0" bIns="0" anchor="t" anchorCtr="0"/>
          <a:lstStyle>
            <a:lvl1pPr marL="0" indent="0">
              <a:buNone/>
              <a:defRPr baseline="0"/>
            </a:lvl1pPr>
          </a:lstStyle>
          <a:p>
            <a:pPr lvl="0"/>
            <a:r>
              <a:rPr lang="en-US" smtClean="0"/>
              <a:t>Click to edit Master text styles</a:t>
            </a:r>
          </a:p>
        </p:txBody>
      </p:sp>
      <p:sp>
        <p:nvSpPr>
          <p:cNvPr id="25" name="Text Placeholder 23"/>
          <p:cNvSpPr>
            <a:spLocks noGrp="1"/>
          </p:cNvSpPr>
          <p:nvPr>
            <p:ph type="body" sz="quarter" idx="18"/>
          </p:nvPr>
        </p:nvSpPr>
        <p:spPr>
          <a:xfrm>
            <a:off x="3657605" y="3910020"/>
            <a:ext cx="7942729" cy="1119187"/>
          </a:xfrm>
          <a:prstGeom prst="rect">
            <a:avLst/>
          </a:prstGeom>
        </p:spPr>
        <p:txBody>
          <a:bodyPr vert="horz" lIns="0" tIns="0" rIns="0" bIns="0" anchor="t" anchorCtr="0"/>
          <a:lstStyle>
            <a:lvl1pPr marL="0" algn="l">
              <a:buNone/>
              <a:defRPr sz="2000" baseline="0"/>
            </a:lvl1pPr>
          </a:lstStyle>
          <a:p>
            <a:pPr lvl="0"/>
            <a:r>
              <a:rPr lang="en-US" smtClean="0"/>
              <a:t>Click to edit Master text styles</a:t>
            </a:r>
          </a:p>
        </p:txBody>
      </p:sp>
      <p:sp>
        <p:nvSpPr>
          <p:cNvPr id="6" name="Picture Placeholder 8"/>
          <p:cNvSpPr>
            <a:spLocks noGrp="1"/>
          </p:cNvSpPr>
          <p:nvPr>
            <p:ph type="pic" sz="quarter" idx="11"/>
          </p:nvPr>
        </p:nvSpPr>
        <p:spPr>
          <a:xfrm>
            <a:off x="609600" y="914400"/>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7" name="Picture Placeholder 8"/>
          <p:cNvSpPr>
            <a:spLocks noGrp="1"/>
          </p:cNvSpPr>
          <p:nvPr>
            <p:ph type="pic" sz="quarter" idx="15"/>
          </p:nvPr>
        </p:nvSpPr>
        <p:spPr>
          <a:xfrm>
            <a:off x="609600" y="2362200"/>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a:lvl1pPr>
          </a:lstStyle>
          <a:p>
            <a:pPr lvl="0"/>
            <a:r>
              <a:rPr lang="en-US" noProof="0" dirty="0" smtClean="0"/>
              <a:t>Click icon to add picture</a:t>
            </a:r>
            <a:endParaRPr lang="en-US" noProof="0" dirty="0"/>
          </a:p>
        </p:txBody>
      </p:sp>
      <p:sp>
        <p:nvSpPr>
          <p:cNvPr id="8" name="Picture Placeholder 8"/>
          <p:cNvSpPr>
            <a:spLocks noGrp="1"/>
          </p:cNvSpPr>
          <p:nvPr>
            <p:ph type="pic" sz="quarter" idx="16"/>
          </p:nvPr>
        </p:nvSpPr>
        <p:spPr>
          <a:xfrm>
            <a:off x="609600" y="3886200"/>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tabLst/>
              <a:defRPr sz="2000"/>
            </a:lvl1pPr>
          </a:lstStyle>
          <a:p>
            <a:pPr lvl="0"/>
            <a:r>
              <a:rPr lang="en-US" noProof="0" dirty="0" smtClean="0"/>
              <a:t>Click icon to add picture</a:t>
            </a:r>
            <a:endParaRPr lang="en-US" noProof="0"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1_Title slide B">
    <p:spTree>
      <p:nvGrpSpPr>
        <p:cNvPr id="1" name=""/>
        <p:cNvGrpSpPr/>
        <p:nvPr/>
      </p:nvGrpSpPr>
      <p:grpSpPr>
        <a:xfrm>
          <a:off x="0" y="0"/>
          <a:ext cx="0" cy="0"/>
          <a:chOff x="0" y="0"/>
          <a:chExt cx="0" cy="0"/>
        </a:xfrm>
      </p:grpSpPr>
      <p:sp>
        <p:nvSpPr>
          <p:cNvPr id="2" name="Title 1"/>
          <p:cNvSpPr>
            <a:spLocks noGrp="1"/>
          </p:cNvSpPr>
          <p:nvPr>
            <p:ph type="title"/>
          </p:nvPr>
        </p:nvSpPr>
        <p:spPr>
          <a:xfrm>
            <a:off x="609605" y="762000"/>
            <a:ext cx="10990729" cy="1295400"/>
          </a:xfrm>
          <a:prstGeom prst="rect">
            <a:avLst/>
          </a:prstGeom>
        </p:spPr>
        <p:txBody>
          <a:bodyPr vert="horz" lIns="0" tIns="0" rIns="0" bIns="0" anchor="t" anchorCtr="0"/>
          <a:lstStyle>
            <a:lvl1pPr marL="0" algn="l">
              <a:defRPr sz="4400" b="1" i="0">
                <a:latin typeface="Calibri"/>
                <a:cs typeface="Calibri"/>
              </a:defRPr>
            </a:lvl1pPr>
          </a:lstStyle>
          <a:p>
            <a:r>
              <a:rPr lang="en-US" smtClean="0"/>
              <a:t>Click to edit Master title style</a:t>
            </a:r>
            <a:endParaRPr lang="en-US" dirty="0"/>
          </a:p>
        </p:txBody>
      </p:sp>
      <p:sp>
        <p:nvSpPr>
          <p:cNvPr id="24" name="Text Placeholder 23"/>
          <p:cNvSpPr>
            <a:spLocks noGrp="1"/>
          </p:cNvSpPr>
          <p:nvPr>
            <p:ph type="body" sz="quarter" idx="17"/>
          </p:nvPr>
        </p:nvSpPr>
        <p:spPr>
          <a:xfrm>
            <a:off x="3657605" y="2362200"/>
            <a:ext cx="7942729" cy="1171760"/>
          </a:xfrm>
          <a:prstGeom prst="rect">
            <a:avLst/>
          </a:prstGeom>
        </p:spPr>
        <p:txBody>
          <a:bodyPr vert="horz" lIns="0" tIns="0" rIns="0" bIns="0" anchor="t" anchorCtr="0"/>
          <a:lstStyle>
            <a:lvl1pPr marL="0" indent="0">
              <a:buNone/>
              <a:defRPr baseline="0"/>
            </a:lvl1pPr>
          </a:lstStyle>
          <a:p>
            <a:pPr lvl="0"/>
            <a:r>
              <a:rPr lang="en-US" smtClean="0"/>
              <a:t>Click to edit Master text styles</a:t>
            </a:r>
          </a:p>
        </p:txBody>
      </p:sp>
      <p:sp>
        <p:nvSpPr>
          <p:cNvPr id="25" name="Text Placeholder 23"/>
          <p:cNvSpPr>
            <a:spLocks noGrp="1"/>
          </p:cNvSpPr>
          <p:nvPr>
            <p:ph type="body" sz="quarter" idx="18"/>
          </p:nvPr>
        </p:nvSpPr>
        <p:spPr>
          <a:xfrm>
            <a:off x="3657605" y="3910020"/>
            <a:ext cx="7942729" cy="1119187"/>
          </a:xfrm>
          <a:prstGeom prst="rect">
            <a:avLst/>
          </a:prstGeom>
        </p:spPr>
        <p:txBody>
          <a:bodyPr vert="horz" lIns="0" tIns="0" rIns="0" bIns="0" anchor="t" anchorCtr="0"/>
          <a:lstStyle>
            <a:lvl1pPr marL="0" algn="l">
              <a:buNone/>
              <a:defRPr sz="2000" baseline="0"/>
            </a:lvl1pPr>
          </a:lstStyle>
          <a:p>
            <a:pPr lvl="0"/>
            <a:r>
              <a:rPr lang="en-US" smtClean="0"/>
              <a:t>Click to edit Master text styles</a:t>
            </a:r>
          </a:p>
        </p:txBody>
      </p:sp>
      <p:sp>
        <p:nvSpPr>
          <p:cNvPr id="7" name="Picture Placeholder 8"/>
          <p:cNvSpPr>
            <a:spLocks noGrp="1"/>
          </p:cNvSpPr>
          <p:nvPr>
            <p:ph type="pic" sz="quarter" idx="15"/>
          </p:nvPr>
        </p:nvSpPr>
        <p:spPr>
          <a:xfrm>
            <a:off x="609600" y="2390960"/>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baseline="0"/>
            </a:lvl1pPr>
          </a:lstStyle>
          <a:p>
            <a:pPr lvl="0"/>
            <a:r>
              <a:rPr lang="en-US" noProof="0" dirty="0" smtClean="0"/>
              <a:t>Click icon to add picture</a:t>
            </a:r>
            <a:endParaRPr lang="en-US" noProof="0" dirty="0"/>
          </a:p>
        </p:txBody>
      </p:sp>
      <p:sp>
        <p:nvSpPr>
          <p:cNvPr id="8" name="Picture Placeholder 8"/>
          <p:cNvSpPr>
            <a:spLocks noGrp="1"/>
          </p:cNvSpPr>
          <p:nvPr>
            <p:ph type="pic" sz="quarter" idx="16"/>
          </p:nvPr>
        </p:nvSpPr>
        <p:spPr>
          <a:xfrm>
            <a:off x="609600" y="3886200"/>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tabLst/>
              <a:defRPr sz="2000"/>
            </a:lvl1pPr>
          </a:lstStyle>
          <a:p>
            <a:pPr lvl="0"/>
            <a:r>
              <a:rPr lang="en-US" noProof="0" dirty="0" smtClean="0"/>
              <a:t>Click icon to add picture</a:t>
            </a:r>
            <a:endParaRPr lang="en-US" noProof="0"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1_Title slide C">
    <p:spTree>
      <p:nvGrpSpPr>
        <p:cNvPr id="1" name=""/>
        <p:cNvGrpSpPr/>
        <p:nvPr/>
      </p:nvGrpSpPr>
      <p:grpSpPr>
        <a:xfrm>
          <a:off x="0" y="0"/>
          <a:ext cx="0" cy="0"/>
          <a:chOff x="0" y="0"/>
          <a:chExt cx="0" cy="0"/>
        </a:xfrm>
      </p:grpSpPr>
      <p:sp>
        <p:nvSpPr>
          <p:cNvPr id="2" name="Title 1"/>
          <p:cNvSpPr>
            <a:spLocks noGrp="1"/>
          </p:cNvSpPr>
          <p:nvPr>
            <p:ph type="title"/>
          </p:nvPr>
        </p:nvSpPr>
        <p:spPr>
          <a:xfrm>
            <a:off x="3657605" y="762000"/>
            <a:ext cx="7942729" cy="762000"/>
          </a:xfrm>
          <a:prstGeom prst="rect">
            <a:avLst/>
          </a:prstGeom>
        </p:spPr>
        <p:txBody>
          <a:bodyPr vert="horz" lIns="0" tIns="0" rIns="0" bIns="0" anchor="t" anchorCtr="0"/>
          <a:lstStyle>
            <a:lvl1pPr marL="0" algn="l">
              <a:defRPr sz="4400" b="1" i="0">
                <a:latin typeface="Calibri"/>
                <a:cs typeface="Calibri"/>
              </a:defRPr>
            </a:lvl1pPr>
          </a:lstStyle>
          <a:p>
            <a:r>
              <a:rPr lang="en-US" smtClean="0"/>
              <a:t>Click to edit Master title style</a:t>
            </a:r>
            <a:endParaRPr lang="en-US" dirty="0"/>
          </a:p>
        </p:txBody>
      </p:sp>
      <p:sp>
        <p:nvSpPr>
          <p:cNvPr id="24" name="Text Placeholder 23"/>
          <p:cNvSpPr>
            <a:spLocks noGrp="1"/>
          </p:cNvSpPr>
          <p:nvPr>
            <p:ph type="body" sz="quarter" idx="17"/>
          </p:nvPr>
        </p:nvSpPr>
        <p:spPr>
          <a:xfrm>
            <a:off x="3657605" y="2333440"/>
            <a:ext cx="7942729" cy="1171760"/>
          </a:xfrm>
          <a:prstGeom prst="rect">
            <a:avLst/>
          </a:prstGeom>
        </p:spPr>
        <p:txBody>
          <a:bodyPr vert="horz" lIns="0" tIns="0" rIns="0" bIns="0" anchor="t" anchorCtr="0"/>
          <a:lstStyle>
            <a:lvl1pPr marL="0" indent="0">
              <a:buNone/>
              <a:defRPr baseline="0"/>
            </a:lvl1pPr>
          </a:lstStyle>
          <a:p>
            <a:pPr lvl="0"/>
            <a:r>
              <a:rPr lang="en-US" smtClean="0"/>
              <a:t>Click to edit Master text styles</a:t>
            </a:r>
          </a:p>
        </p:txBody>
      </p:sp>
      <p:sp>
        <p:nvSpPr>
          <p:cNvPr id="25" name="Text Placeholder 23"/>
          <p:cNvSpPr>
            <a:spLocks noGrp="1"/>
          </p:cNvSpPr>
          <p:nvPr>
            <p:ph type="body" sz="quarter" idx="18"/>
          </p:nvPr>
        </p:nvSpPr>
        <p:spPr>
          <a:xfrm>
            <a:off x="3657605" y="3910020"/>
            <a:ext cx="7942729" cy="1119187"/>
          </a:xfrm>
          <a:prstGeom prst="rect">
            <a:avLst/>
          </a:prstGeom>
        </p:spPr>
        <p:txBody>
          <a:bodyPr vert="horz" lIns="0" tIns="0" rIns="0" bIns="0" anchor="t" anchorCtr="0"/>
          <a:lstStyle>
            <a:lvl1pPr marL="0" algn="l">
              <a:buNone/>
              <a:defRPr sz="2000" baseline="0"/>
            </a:lvl1pPr>
          </a:lstStyle>
          <a:p>
            <a:pPr lvl="0"/>
            <a:r>
              <a:rPr lang="en-US" smtClean="0"/>
              <a:t>Click to edit Master text styles</a:t>
            </a:r>
          </a:p>
        </p:txBody>
      </p:sp>
      <p:sp>
        <p:nvSpPr>
          <p:cNvPr id="9" name="Picture Placeholder 8"/>
          <p:cNvSpPr>
            <a:spLocks noGrp="1"/>
          </p:cNvSpPr>
          <p:nvPr>
            <p:ph type="pic" sz="quarter" idx="19"/>
          </p:nvPr>
        </p:nvSpPr>
        <p:spPr>
          <a:xfrm>
            <a:off x="609600" y="914400"/>
            <a:ext cx="2438400" cy="41148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a:lvl1pPr>
          </a:lstStyle>
          <a:p>
            <a:pPr lvl="0"/>
            <a:r>
              <a:rPr lang="en-US" noProof="0" dirty="0" smtClean="0"/>
              <a:t>Click icon to add picture</a:t>
            </a:r>
            <a:endParaRPr lang="en-US" noProof="0"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1_Title slide D">
    <p:spTree>
      <p:nvGrpSpPr>
        <p:cNvPr id="1" name=""/>
        <p:cNvGrpSpPr/>
        <p:nvPr/>
      </p:nvGrpSpPr>
      <p:grpSpPr>
        <a:xfrm>
          <a:off x="0" y="0"/>
          <a:ext cx="0" cy="0"/>
          <a:chOff x="0" y="0"/>
          <a:chExt cx="0" cy="0"/>
        </a:xfrm>
      </p:grpSpPr>
      <p:sp>
        <p:nvSpPr>
          <p:cNvPr id="2" name="Title 1"/>
          <p:cNvSpPr>
            <a:spLocks noGrp="1"/>
          </p:cNvSpPr>
          <p:nvPr>
            <p:ph type="title"/>
          </p:nvPr>
        </p:nvSpPr>
        <p:spPr>
          <a:xfrm>
            <a:off x="3657605" y="762000"/>
            <a:ext cx="7942729" cy="2743200"/>
          </a:xfrm>
          <a:prstGeom prst="rect">
            <a:avLst/>
          </a:prstGeom>
        </p:spPr>
        <p:txBody>
          <a:bodyPr vert="horz" lIns="0" tIns="0" rIns="0" bIns="0" anchor="t" anchorCtr="0"/>
          <a:lstStyle>
            <a:lvl1pPr marL="0" algn="l">
              <a:defRPr sz="4400" b="1" i="0">
                <a:latin typeface="Calibri"/>
                <a:cs typeface="Calibri"/>
              </a:defRPr>
            </a:lvl1pPr>
          </a:lstStyle>
          <a:p>
            <a:r>
              <a:rPr lang="en-US" smtClean="0"/>
              <a:t>Click to edit Master title style</a:t>
            </a:r>
            <a:endParaRPr lang="en-US" dirty="0"/>
          </a:p>
        </p:txBody>
      </p:sp>
      <p:sp>
        <p:nvSpPr>
          <p:cNvPr id="25" name="Text Placeholder 23"/>
          <p:cNvSpPr>
            <a:spLocks noGrp="1"/>
          </p:cNvSpPr>
          <p:nvPr>
            <p:ph type="body" sz="quarter" idx="18"/>
          </p:nvPr>
        </p:nvSpPr>
        <p:spPr>
          <a:xfrm>
            <a:off x="3657605" y="3910020"/>
            <a:ext cx="7942729" cy="1119187"/>
          </a:xfrm>
          <a:prstGeom prst="rect">
            <a:avLst/>
          </a:prstGeom>
        </p:spPr>
        <p:txBody>
          <a:bodyPr vert="horz" lIns="0" tIns="0" rIns="0" bIns="0" anchor="t" anchorCtr="0"/>
          <a:lstStyle>
            <a:lvl1pPr marL="0" algn="l">
              <a:buNone/>
              <a:defRPr sz="2000" baseline="0"/>
            </a:lvl1pPr>
          </a:lstStyle>
          <a:p>
            <a:pPr lvl="0"/>
            <a:r>
              <a:rPr lang="en-US" smtClean="0"/>
              <a:t>Click to edit Master text styles</a:t>
            </a:r>
          </a:p>
        </p:txBody>
      </p:sp>
      <p:sp>
        <p:nvSpPr>
          <p:cNvPr id="9" name="Picture Placeholder 8"/>
          <p:cNvSpPr>
            <a:spLocks noGrp="1"/>
          </p:cNvSpPr>
          <p:nvPr>
            <p:ph type="pic" sz="quarter" idx="19"/>
          </p:nvPr>
        </p:nvSpPr>
        <p:spPr>
          <a:xfrm>
            <a:off x="609600" y="914400"/>
            <a:ext cx="2438400" cy="41148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baseline="0"/>
            </a:lvl1pPr>
          </a:lstStyle>
          <a:p>
            <a:pPr lvl="0"/>
            <a:r>
              <a:rPr lang="en-US" noProof="0" dirty="0" smtClean="0"/>
              <a:t>Click icon to add picture</a:t>
            </a:r>
            <a:endParaRPr lang="en-US" noProof="0"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1_1 line title, text, no photo">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6858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12" name="Text Placeholder 23"/>
          <p:cNvSpPr>
            <a:spLocks noGrp="1"/>
          </p:cNvSpPr>
          <p:nvPr>
            <p:ph type="body" sz="quarter" idx="17"/>
          </p:nvPr>
        </p:nvSpPr>
        <p:spPr>
          <a:xfrm>
            <a:off x="2844800" y="1447800"/>
            <a:ext cx="8737600" cy="4571999"/>
          </a:xfrm>
          <a:prstGeom prst="rect">
            <a:avLst/>
          </a:prstGeom>
        </p:spPr>
        <p:txBody>
          <a:bodyPr vert="horz" lIns="0" tIns="0" rIns="0" bIns="0" anchor="t" anchorCtr="0"/>
          <a:lstStyle>
            <a:lvl1pPr marL="0" indent="0">
              <a:buNone/>
              <a:defRPr sz="3000" baseline="0"/>
            </a:lvl1pPr>
          </a:lstStyle>
          <a:p>
            <a:pPr lvl="0"/>
            <a:r>
              <a:rPr lang="en-US" smtClean="0"/>
              <a:t>Click to edit Master text styles</a:t>
            </a:r>
          </a:p>
          <a:p>
            <a:pPr lvl="1"/>
            <a:r>
              <a:rPr lang="en-US" smtClean="0"/>
              <a:t>Second level</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1_2 line title, text no photo">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11430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12" name="Text Placeholder 23"/>
          <p:cNvSpPr>
            <a:spLocks noGrp="1"/>
          </p:cNvSpPr>
          <p:nvPr>
            <p:ph type="body" sz="quarter" idx="17"/>
          </p:nvPr>
        </p:nvSpPr>
        <p:spPr>
          <a:xfrm>
            <a:off x="2844800" y="1905000"/>
            <a:ext cx="8737600" cy="4114799"/>
          </a:xfrm>
          <a:prstGeom prst="rect">
            <a:avLst/>
          </a:prstGeom>
        </p:spPr>
        <p:txBody>
          <a:bodyPr vert="horz" lIns="0" tIns="0" rIns="0" bIns="0" anchor="t" anchorCtr="0"/>
          <a:lstStyle>
            <a:lvl1pPr marL="0" indent="0">
              <a:buNone/>
              <a:defRPr sz="3000" baseline="0"/>
            </a:lvl1pPr>
          </a:lstStyle>
          <a:p>
            <a:pPr lvl="0"/>
            <a:r>
              <a:rPr lang="en-US" smtClean="0"/>
              <a:t>Click to edit Master text styles</a:t>
            </a:r>
          </a:p>
          <a:p>
            <a:pPr lvl="1"/>
            <a:r>
              <a:rPr lang="en-US" smtClean="0"/>
              <a:t>Second level</a:t>
            </a:r>
          </a:p>
        </p:txBody>
      </p:sp>
      <p:sp>
        <p:nvSpPr>
          <p:cNvPr id="4" name="Rectangle 3"/>
          <p:cNvSpPr/>
          <p:nvPr userDrawn="1"/>
        </p:nvSpPr>
        <p:spPr>
          <a:xfrm>
            <a:off x="0" y="-76200"/>
            <a:ext cx="12192000" cy="3810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C">
    <p:spTree>
      <p:nvGrpSpPr>
        <p:cNvPr id="1" name=""/>
        <p:cNvGrpSpPr/>
        <p:nvPr/>
      </p:nvGrpSpPr>
      <p:grpSpPr>
        <a:xfrm>
          <a:off x="0" y="0"/>
          <a:ext cx="0" cy="0"/>
          <a:chOff x="0" y="0"/>
          <a:chExt cx="0" cy="0"/>
        </a:xfrm>
      </p:grpSpPr>
      <p:sp>
        <p:nvSpPr>
          <p:cNvPr id="2" name="Title 1"/>
          <p:cNvSpPr>
            <a:spLocks noGrp="1"/>
          </p:cNvSpPr>
          <p:nvPr>
            <p:ph type="title"/>
          </p:nvPr>
        </p:nvSpPr>
        <p:spPr>
          <a:xfrm>
            <a:off x="3657605" y="762000"/>
            <a:ext cx="7942729" cy="762000"/>
          </a:xfrm>
          <a:prstGeom prst="rect">
            <a:avLst/>
          </a:prstGeom>
        </p:spPr>
        <p:txBody>
          <a:bodyPr vert="horz" lIns="0" tIns="0" rIns="0" bIns="0" anchor="t" anchorCtr="0"/>
          <a:lstStyle>
            <a:lvl1pPr marL="0" algn="l">
              <a:defRPr sz="4400" b="1" i="0">
                <a:latin typeface="Calibri"/>
                <a:cs typeface="Calibri"/>
              </a:defRPr>
            </a:lvl1pPr>
          </a:lstStyle>
          <a:p>
            <a:r>
              <a:rPr lang="en-US" smtClean="0"/>
              <a:t>Click to edit Master title style</a:t>
            </a:r>
            <a:endParaRPr lang="en-US" dirty="0"/>
          </a:p>
        </p:txBody>
      </p:sp>
      <p:sp>
        <p:nvSpPr>
          <p:cNvPr id="24" name="Text Placeholder 23"/>
          <p:cNvSpPr>
            <a:spLocks noGrp="1"/>
          </p:cNvSpPr>
          <p:nvPr>
            <p:ph type="body" sz="quarter" idx="17"/>
          </p:nvPr>
        </p:nvSpPr>
        <p:spPr>
          <a:xfrm>
            <a:off x="3657605" y="2333440"/>
            <a:ext cx="7942729" cy="1171760"/>
          </a:xfrm>
          <a:prstGeom prst="rect">
            <a:avLst/>
          </a:prstGeom>
        </p:spPr>
        <p:txBody>
          <a:bodyPr vert="horz" lIns="0" tIns="0" rIns="0" bIns="0" anchor="t" anchorCtr="0"/>
          <a:lstStyle>
            <a:lvl1pPr marL="0" indent="0">
              <a:buNone/>
              <a:defRPr baseline="0"/>
            </a:lvl1pPr>
          </a:lstStyle>
          <a:p>
            <a:pPr lvl="0"/>
            <a:r>
              <a:rPr lang="en-US" smtClean="0"/>
              <a:t>Click to edit Master text styles</a:t>
            </a:r>
          </a:p>
        </p:txBody>
      </p:sp>
      <p:sp>
        <p:nvSpPr>
          <p:cNvPr id="25" name="Text Placeholder 23"/>
          <p:cNvSpPr>
            <a:spLocks noGrp="1"/>
          </p:cNvSpPr>
          <p:nvPr>
            <p:ph type="body" sz="quarter" idx="18"/>
          </p:nvPr>
        </p:nvSpPr>
        <p:spPr>
          <a:xfrm>
            <a:off x="3657605" y="3910020"/>
            <a:ext cx="7942729" cy="1119187"/>
          </a:xfrm>
          <a:prstGeom prst="rect">
            <a:avLst/>
          </a:prstGeom>
        </p:spPr>
        <p:txBody>
          <a:bodyPr vert="horz" lIns="0" tIns="0" rIns="0" bIns="0" anchor="t" anchorCtr="0"/>
          <a:lstStyle>
            <a:lvl1pPr marL="0" algn="l">
              <a:buNone/>
              <a:defRPr sz="2000" baseline="0"/>
            </a:lvl1pPr>
          </a:lstStyle>
          <a:p>
            <a:pPr lvl="0"/>
            <a:r>
              <a:rPr lang="en-US" smtClean="0"/>
              <a:t>Click to edit Master text styles</a:t>
            </a:r>
          </a:p>
        </p:txBody>
      </p:sp>
      <p:sp>
        <p:nvSpPr>
          <p:cNvPr id="9" name="Picture Placeholder 8"/>
          <p:cNvSpPr>
            <a:spLocks noGrp="1"/>
          </p:cNvSpPr>
          <p:nvPr>
            <p:ph type="pic" sz="quarter" idx="19"/>
          </p:nvPr>
        </p:nvSpPr>
        <p:spPr>
          <a:xfrm>
            <a:off x="609600" y="2438400"/>
            <a:ext cx="2032000" cy="25908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a:lvl1pPr>
          </a:lstStyle>
          <a:p>
            <a:pPr lvl="0"/>
            <a:r>
              <a:rPr lang="en-US" noProof="0" dirty="0" smtClean="0"/>
              <a:t>Click icon to add picture</a:t>
            </a:r>
            <a:endParaRPr lang="en-US" noProof="0"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1_1 line title, bullets, no photo">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6096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11" name="Text Placeholder 23"/>
          <p:cNvSpPr>
            <a:spLocks noGrp="1"/>
          </p:cNvSpPr>
          <p:nvPr>
            <p:ph type="body" sz="quarter" idx="18"/>
          </p:nvPr>
        </p:nvSpPr>
        <p:spPr>
          <a:xfrm>
            <a:off x="2844800" y="1371601"/>
            <a:ext cx="8737600" cy="4648199"/>
          </a:xfrm>
          <a:prstGeom prst="rect">
            <a:avLst/>
          </a:prstGeom>
        </p:spPr>
        <p:txBody>
          <a:bodyPr vert="horz" lIns="0" tIns="0" rIns="0" bIns="0" anchor="t" anchorCtr="0"/>
          <a:lstStyle>
            <a:lvl1pPr marL="228594" indent="-228594">
              <a:lnSpc>
                <a:spcPct val="100000"/>
              </a:lnSpc>
              <a:spcBef>
                <a:spcPts val="1200"/>
              </a:spcBef>
              <a:spcAft>
                <a:spcPts val="0"/>
              </a:spcAft>
              <a:buClr>
                <a:schemeClr val="tx1">
                  <a:lumMod val="75000"/>
                  <a:lumOff val="25000"/>
                </a:schemeClr>
              </a:buClr>
              <a:buSzPct val="80000"/>
              <a:buFont typeface="Arial"/>
              <a:buChar char="•"/>
              <a:defRPr sz="3000" b="0" i="0" baseline="0">
                <a:latin typeface="Calibri"/>
                <a:cs typeface="Calibri"/>
              </a:defRPr>
            </a:lvl1pPr>
          </a:lstStyle>
          <a:p>
            <a:pPr lvl="0"/>
            <a:r>
              <a:rPr lang="en-US" smtClean="0"/>
              <a:t>Click to edit Master text styles</a:t>
            </a:r>
          </a:p>
          <a:p>
            <a:pPr lvl="1"/>
            <a:r>
              <a:rPr lang="en-US" smtClean="0"/>
              <a:t>Second level</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1_2 line title, bullets, no photo">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11430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11" name="Text Placeholder 23"/>
          <p:cNvSpPr>
            <a:spLocks noGrp="1"/>
          </p:cNvSpPr>
          <p:nvPr>
            <p:ph type="body" sz="quarter" idx="18"/>
          </p:nvPr>
        </p:nvSpPr>
        <p:spPr>
          <a:xfrm>
            <a:off x="2844800" y="1905000"/>
            <a:ext cx="8737600" cy="4114799"/>
          </a:xfrm>
          <a:prstGeom prst="rect">
            <a:avLst/>
          </a:prstGeom>
        </p:spPr>
        <p:txBody>
          <a:bodyPr vert="horz" lIns="0" tIns="0" rIns="0" bIns="0" anchor="t" anchorCtr="0"/>
          <a:lstStyle>
            <a:lvl1pPr marL="228594" indent="-228594">
              <a:lnSpc>
                <a:spcPct val="100000"/>
              </a:lnSpc>
              <a:spcBef>
                <a:spcPts val="1200"/>
              </a:spcBef>
              <a:spcAft>
                <a:spcPts val="0"/>
              </a:spcAft>
              <a:buClr>
                <a:schemeClr val="tx1">
                  <a:lumMod val="75000"/>
                  <a:lumOff val="25000"/>
                </a:schemeClr>
              </a:buClr>
              <a:buSzPct val="80000"/>
              <a:buFont typeface="Arial"/>
              <a:buChar char="•"/>
              <a:defRPr sz="3000" b="0" i="0" baseline="0">
                <a:latin typeface="Calibri"/>
                <a:cs typeface="Calibri"/>
              </a:defRPr>
            </a:lvl1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1_1 line title, text, 1 photo">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6858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12" name="Text Placeholder 23"/>
          <p:cNvSpPr>
            <a:spLocks noGrp="1"/>
          </p:cNvSpPr>
          <p:nvPr>
            <p:ph type="body" sz="quarter" idx="17"/>
          </p:nvPr>
        </p:nvSpPr>
        <p:spPr>
          <a:xfrm>
            <a:off x="2844800" y="1447801"/>
            <a:ext cx="5689600" cy="4114800"/>
          </a:xfrm>
          <a:prstGeom prst="rect">
            <a:avLst/>
          </a:prstGeom>
        </p:spPr>
        <p:txBody>
          <a:bodyPr vert="horz" lIns="0" tIns="0" rIns="0" bIns="0" anchor="t" anchorCtr="0"/>
          <a:lstStyle>
            <a:lvl1pPr marL="0" indent="0">
              <a:buNone/>
              <a:defRPr sz="3000" baseline="0"/>
            </a:lvl1pPr>
          </a:lstStyle>
          <a:p>
            <a:pPr lvl="0"/>
            <a:r>
              <a:rPr lang="en-US" smtClean="0"/>
              <a:t>Click to edit Master text styles</a:t>
            </a:r>
          </a:p>
          <a:p>
            <a:pPr lvl="1"/>
            <a:r>
              <a:rPr lang="en-US" smtClean="0"/>
              <a:t>Second level</a:t>
            </a:r>
          </a:p>
        </p:txBody>
      </p:sp>
      <p:sp>
        <p:nvSpPr>
          <p:cNvPr id="7" name="Picture Placeholder 8"/>
          <p:cNvSpPr>
            <a:spLocks noGrp="1"/>
          </p:cNvSpPr>
          <p:nvPr>
            <p:ph type="pic" sz="quarter" idx="19"/>
          </p:nvPr>
        </p:nvSpPr>
        <p:spPr>
          <a:xfrm>
            <a:off x="9144000" y="1447801"/>
            <a:ext cx="2438400" cy="41148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a:lvl1pPr>
          </a:lstStyle>
          <a:p>
            <a:pPr lvl="0"/>
            <a:r>
              <a:rPr lang="en-US" noProof="0" dirty="0" smtClean="0"/>
              <a:t>Click icon to add picture</a:t>
            </a:r>
            <a:endParaRPr lang="en-US" noProof="0"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1_2 line title, text, 1 photo">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11430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12" name="Text Placeholder 23"/>
          <p:cNvSpPr>
            <a:spLocks noGrp="1"/>
          </p:cNvSpPr>
          <p:nvPr>
            <p:ph type="body" sz="quarter" idx="17"/>
          </p:nvPr>
        </p:nvSpPr>
        <p:spPr>
          <a:xfrm>
            <a:off x="2844803" y="1905000"/>
            <a:ext cx="5689599" cy="4114799"/>
          </a:xfrm>
          <a:prstGeom prst="rect">
            <a:avLst/>
          </a:prstGeom>
        </p:spPr>
        <p:txBody>
          <a:bodyPr vert="horz" lIns="0" tIns="0" rIns="0" bIns="0" anchor="t" anchorCtr="0"/>
          <a:lstStyle>
            <a:lvl1pPr marL="0" indent="0">
              <a:buNone/>
              <a:defRPr sz="3000" baseline="0"/>
            </a:lvl1pPr>
          </a:lstStyle>
          <a:p>
            <a:pPr lvl="0"/>
            <a:r>
              <a:rPr lang="en-US" smtClean="0"/>
              <a:t>Click to edit Master text styles</a:t>
            </a:r>
          </a:p>
          <a:p>
            <a:pPr lvl="1"/>
            <a:r>
              <a:rPr lang="en-US" smtClean="0"/>
              <a:t>Second level</a:t>
            </a:r>
          </a:p>
        </p:txBody>
      </p:sp>
      <p:sp>
        <p:nvSpPr>
          <p:cNvPr id="4" name="Picture Placeholder 8"/>
          <p:cNvSpPr>
            <a:spLocks noGrp="1"/>
          </p:cNvSpPr>
          <p:nvPr>
            <p:ph type="pic" sz="quarter" idx="19"/>
          </p:nvPr>
        </p:nvSpPr>
        <p:spPr>
          <a:xfrm>
            <a:off x="9144000" y="1904999"/>
            <a:ext cx="2438400" cy="41148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a:lvl1pPr>
          </a:lstStyle>
          <a:p>
            <a:pPr lvl="0"/>
            <a:r>
              <a:rPr lang="en-US" noProof="0" dirty="0" smtClean="0"/>
              <a:t>Click icon to add picture</a:t>
            </a:r>
            <a:endParaRPr lang="en-US" noProof="0"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1_1 line title, text, 3 photos">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6858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12" name="Text Placeholder 23"/>
          <p:cNvSpPr>
            <a:spLocks noGrp="1"/>
          </p:cNvSpPr>
          <p:nvPr>
            <p:ph type="body" sz="quarter" idx="17"/>
          </p:nvPr>
        </p:nvSpPr>
        <p:spPr>
          <a:xfrm>
            <a:off x="2844800" y="1447801"/>
            <a:ext cx="5689600" cy="4114800"/>
          </a:xfrm>
          <a:prstGeom prst="rect">
            <a:avLst/>
          </a:prstGeom>
        </p:spPr>
        <p:txBody>
          <a:bodyPr vert="horz" lIns="0" tIns="0" rIns="0" bIns="0" anchor="t" anchorCtr="0"/>
          <a:lstStyle>
            <a:lvl1pPr marL="0" indent="0">
              <a:buNone/>
              <a:defRPr sz="3000" baseline="0"/>
            </a:lvl1pPr>
          </a:lstStyle>
          <a:p>
            <a:pPr lvl="0"/>
            <a:r>
              <a:rPr lang="en-US" smtClean="0"/>
              <a:t>Click to edit Master text styles</a:t>
            </a:r>
          </a:p>
          <a:p>
            <a:pPr lvl="1"/>
            <a:r>
              <a:rPr lang="en-US" smtClean="0"/>
              <a:t>Second level</a:t>
            </a:r>
          </a:p>
        </p:txBody>
      </p:sp>
      <p:sp>
        <p:nvSpPr>
          <p:cNvPr id="4" name="Picture Placeholder 8"/>
          <p:cNvSpPr>
            <a:spLocks noGrp="1"/>
          </p:cNvSpPr>
          <p:nvPr>
            <p:ph type="pic" sz="quarter" idx="11"/>
          </p:nvPr>
        </p:nvSpPr>
        <p:spPr>
          <a:xfrm>
            <a:off x="9144000" y="1447800"/>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5" name="Picture Placeholder 8"/>
          <p:cNvSpPr>
            <a:spLocks noGrp="1"/>
          </p:cNvSpPr>
          <p:nvPr>
            <p:ph type="pic" sz="quarter" idx="15"/>
          </p:nvPr>
        </p:nvSpPr>
        <p:spPr>
          <a:xfrm>
            <a:off x="9144000" y="2895600"/>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baseline="0"/>
            </a:lvl1pPr>
          </a:lstStyle>
          <a:p>
            <a:pPr lvl="0"/>
            <a:r>
              <a:rPr lang="en-US" noProof="0" dirty="0" smtClean="0"/>
              <a:t>Click icon to add picture</a:t>
            </a:r>
            <a:endParaRPr lang="en-US" noProof="0" dirty="0"/>
          </a:p>
        </p:txBody>
      </p:sp>
      <p:sp>
        <p:nvSpPr>
          <p:cNvPr id="6" name="Picture Placeholder 8"/>
          <p:cNvSpPr>
            <a:spLocks noGrp="1"/>
          </p:cNvSpPr>
          <p:nvPr>
            <p:ph type="pic" sz="quarter" idx="16"/>
          </p:nvPr>
        </p:nvSpPr>
        <p:spPr>
          <a:xfrm>
            <a:off x="9144000" y="4419600"/>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tabLst/>
              <a:defRPr sz="2000"/>
            </a:lvl1pPr>
          </a:lstStyle>
          <a:p>
            <a:pPr lvl="0"/>
            <a:r>
              <a:rPr lang="en-US" noProof="0" dirty="0" smtClean="0"/>
              <a:t>Click icon to add picture</a:t>
            </a:r>
            <a:endParaRPr lang="en-US" noProof="0"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1_2 line title, text, 3 photos">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11430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12" name="Text Placeholder 23"/>
          <p:cNvSpPr>
            <a:spLocks noGrp="1"/>
          </p:cNvSpPr>
          <p:nvPr>
            <p:ph type="body" sz="quarter" idx="17"/>
          </p:nvPr>
        </p:nvSpPr>
        <p:spPr>
          <a:xfrm>
            <a:off x="2844803" y="1905000"/>
            <a:ext cx="5689599" cy="4114799"/>
          </a:xfrm>
          <a:prstGeom prst="rect">
            <a:avLst/>
          </a:prstGeom>
        </p:spPr>
        <p:txBody>
          <a:bodyPr vert="horz" lIns="0" tIns="0" rIns="0" bIns="0" anchor="t" anchorCtr="0"/>
          <a:lstStyle>
            <a:lvl1pPr marL="0" indent="0">
              <a:buNone/>
              <a:defRPr sz="3000" baseline="0"/>
            </a:lvl1pPr>
          </a:lstStyle>
          <a:p>
            <a:pPr lvl="0"/>
            <a:r>
              <a:rPr lang="en-US" smtClean="0"/>
              <a:t>Click to edit Master text styles</a:t>
            </a:r>
          </a:p>
          <a:p>
            <a:pPr lvl="1"/>
            <a:r>
              <a:rPr lang="en-US" smtClean="0"/>
              <a:t>Second level</a:t>
            </a:r>
          </a:p>
        </p:txBody>
      </p:sp>
      <p:sp>
        <p:nvSpPr>
          <p:cNvPr id="5" name="Picture Placeholder 8"/>
          <p:cNvSpPr>
            <a:spLocks noGrp="1"/>
          </p:cNvSpPr>
          <p:nvPr>
            <p:ph type="pic" sz="quarter" idx="11"/>
          </p:nvPr>
        </p:nvSpPr>
        <p:spPr>
          <a:xfrm>
            <a:off x="9144000" y="1904999"/>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6" name="Picture Placeholder 8"/>
          <p:cNvSpPr>
            <a:spLocks noGrp="1"/>
          </p:cNvSpPr>
          <p:nvPr>
            <p:ph type="pic" sz="quarter" idx="15"/>
          </p:nvPr>
        </p:nvSpPr>
        <p:spPr>
          <a:xfrm>
            <a:off x="9144000" y="3352799"/>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a:lvl1pPr>
          </a:lstStyle>
          <a:p>
            <a:pPr lvl="0"/>
            <a:r>
              <a:rPr lang="en-US" noProof="0" dirty="0" smtClean="0"/>
              <a:t>Click icon to add picture</a:t>
            </a:r>
            <a:endParaRPr lang="en-US" noProof="0" dirty="0"/>
          </a:p>
        </p:txBody>
      </p:sp>
      <p:sp>
        <p:nvSpPr>
          <p:cNvPr id="7" name="Picture Placeholder 8"/>
          <p:cNvSpPr>
            <a:spLocks noGrp="1"/>
          </p:cNvSpPr>
          <p:nvPr>
            <p:ph type="pic" sz="quarter" idx="16"/>
          </p:nvPr>
        </p:nvSpPr>
        <p:spPr>
          <a:xfrm>
            <a:off x="9144000" y="4876799"/>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tabLst/>
              <a:defRPr sz="2000" baseline="0"/>
            </a:lvl1pPr>
          </a:lstStyle>
          <a:p>
            <a:pPr lvl="0"/>
            <a:r>
              <a:rPr lang="en-US" noProof="0" dirty="0" smtClean="0"/>
              <a:t>Click icon to add picture</a:t>
            </a:r>
            <a:endParaRPr lang="en-US" noProof="0"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1_1 line title, bullets, 1 photo">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6858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7" name="Picture Placeholder 8"/>
          <p:cNvSpPr>
            <a:spLocks noGrp="1"/>
          </p:cNvSpPr>
          <p:nvPr>
            <p:ph type="pic" sz="quarter" idx="19"/>
          </p:nvPr>
        </p:nvSpPr>
        <p:spPr>
          <a:xfrm>
            <a:off x="9144000" y="1447801"/>
            <a:ext cx="2438400" cy="41148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a:lvl1pPr>
          </a:lstStyle>
          <a:p>
            <a:pPr lvl="0"/>
            <a:r>
              <a:rPr lang="en-US" noProof="0" dirty="0" smtClean="0"/>
              <a:t>Click icon to add picture</a:t>
            </a:r>
            <a:endParaRPr lang="en-US" noProof="0" dirty="0"/>
          </a:p>
        </p:txBody>
      </p:sp>
      <p:sp>
        <p:nvSpPr>
          <p:cNvPr id="5" name="Text Placeholder 23"/>
          <p:cNvSpPr>
            <a:spLocks noGrp="1"/>
          </p:cNvSpPr>
          <p:nvPr>
            <p:ph type="body" sz="quarter" idx="18"/>
          </p:nvPr>
        </p:nvSpPr>
        <p:spPr>
          <a:xfrm>
            <a:off x="2844800" y="1447800"/>
            <a:ext cx="5689600" cy="4114800"/>
          </a:xfrm>
          <a:prstGeom prst="rect">
            <a:avLst/>
          </a:prstGeom>
        </p:spPr>
        <p:txBody>
          <a:bodyPr vert="horz" lIns="0" tIns="0" rIns="0" bIns="0" anchor="t" anchorCtr="0"/>
          <a:lstStyle>
            <a:lvl1pPr marL="228594" indent="-228594">
              <a:lnSpc>
                <a:spcPct val="100000"/>
              </a:lnSpc>
              <a:spcBef>
                <a:spcPts val="1200"/>
              </a:spcBef>
              <a:spcAft>
                <a:spcPts val="0"/>
              </a:spcAft>
              <a:buClr>
                <a:schemeClr val="tx1">
                  <a:lumMod val="75000"/>
                  <a:lumOff val="25000"/>
                </a:schemeClr>
              </a:buClr>
              <a:buSzPct val="80000"/>
              <a:buFont typeface="Arial"/>
              <a:buChar char="•"/>
              <a:defRPr sz="3000" b="0" i="0" baseline="0">
                <a:latin typeface="Calibri"/>
                <a:cs typeface="Calibri"/>
              </a:defRPr>
            </a:lvl1pPr>
          </a:lstStyle>
          <a:p>
            <a:pPr lvl="0"/>
            <a:r>
              <a:rPr lang="en-US" smtClean="0"/>
              <a:t>Click to edit Master text styles</a:t>
            </a:r>
          </a:p>
          <a:p>
            <a:pPr lvl="1"/>
            <a:r>
              <a:rPr lang="en-US" smtClean="0"/>
              <a:t>Second level</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1_2 line title, bullets, 1 photo">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11430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4" name="Picture Placeholder 8"/>
          <p:cNvSpPr>
            <a:spLocks noGrp="1"/>
          </p:cNvSpPr>
          <p:nvPr>
            <p:ph type="pic" sz="quarter" idx="19"/>
          </p:nvPr>
        </p:nvSpPr>
        <p:spPr>
          <a:xfrm>
            <a:off x="9144000" y="1904999"/>
            <a:ext cx="2438400" cy="41148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a:lvl1pPr>
          </a:lstStyle>
          <a:p>
            <a:pPr lvl="0"/>
            <a:r>
              <a:rPr lang="en-US" noProof="0" dirty="0" smtClean="0"/>
              <a:t>Click icon to add picture</a:t>
            </a:r>
            <a:endParaRPr lang="en-US" noProof="0" dirty="0"/>
          </a:p>
        </p:txBody>
      </p:sp>
      <p:sp>
        <p:nvSpPr>
          <p:cNvPr id="5" name="Text Placeholder 23"/>
          <p:cNvSpPr>
            <a:spLocks noGrp="1"/>
          </p:cNvSpPr>
          <p:nvPr>
            <p:ph type="body" sz="quarter" idx="18"/>
          </p:nvPr>
        </p:nvSpPr>
        <p:spPr>
          <a:xfrm>
            <a:off x="2844800" y="1905000"/>
            <a:ext cx="5689600" cy="4114800"/>
          </a:xfrm>
          <a:prstGeom prst="rect">
            <a:avLst/>
          </a:prstGeom>
        </p:spPr>
        <p:txBody>
          <a:bodyPr vert="horz" lIns="0" tIns="0" rIns="0" bIns="0" anchor="t" anchorCtr="0"/>
          <a:lstStyle>
            <a:lvl1pPr marL="228594" indent="-228594">
              <a:lnSpc>
                <a:spcPct val="100000"/>
              </a:lnSpc>
              <a:spcBef>
                <a:spcPts val="1200"/>
              </a:spcBef>
              <a:spcAft>
                <a:spcPts val="0"/>
              </a:spcAft>
              <a:buClr>
                <a:schemeClr val="tx1">
                  <a:lumMod val="75000"/>
                  <a:lumOff val="25000"/>
                </a:schemeClr>
              </a:buClr>
              <a:buSzPct val="80000"/>
              <a:buFont typeface="Arial"/>
              <a:buChar char="•"/>
              <a:defRPr sz="3000" b="0" i="0" baseline="0">
                <a:latin typeface="Calibri"/>
                <a:cs typeface="Calibri"/>
              </a:defRPr>
            </a:lvl1pPr>
          </a:lstStyle>
          <a:p>
            <a:pPr lvl="0"/>
            <a:r>
              <a:rPr lang="en-US" smtClean="0"/>
              <a:t>Click to edit Master text styles</a:t>
            </a:r>
          </a:p>
          <a:p>
            <a:pPr lvl="1"/>
            <a:r>
              <a:rPr lang="en-US" smtClean="0"/>
              <a:t>Second level</a:t>
            </a: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1_1 line title, bullets, 3 photos">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6858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5" name="Text Placeholder 23"/>
          <p:cNvSpPr>
            <a:spLocks noGrp="1"/>
          </p:cNvSpPr>
          <p:nvPr>
            <p:ph type="body" sz="quarter" idx="18"/>
          </p:nvPr>
        </p:nvSpPr>
        <p:spPr>
          <a:xfrm>
            <a:off x="2844800" y="1447800"/>
            <a:ext cx="5689600" cy="4114800"/>
          </a:xfrm>
          <a:prstGeom prst="rect">
            <a:avLst/>
          </a:prstGeom>
        </p:spPr>
        <p:txBody>
          <a:bodyPr vert="horz" lIns="0" tIns="0" rIns="0" bIns="0" anchor="t" anchorCtr="0"/>
          <a:lstStyle>
            <a:lvl1pPr marL="228594" indent="-228594">
              <a:lnSpc>
                <a:spcPct val="100000"/>
              </a:lnSpc>
              <a:spcBef>
                <a:spcPts val="1200"/>
              </a:spcBef>
              <a:spcAft>
                <a:spcPts val="0"/>
              </a:spcAft>
              <a:buClr>
                <a:schemeClr val="tx1">
                  <a:lumMod val="75000"/>
                  <a:lumOff val="25000"/>
                </a:schemeClr>
              </a:buClr>
              <a:buSzPct val="80000"/>
              <a:buFont typeface="Arial"/>
              <a:buChar char="•"/>
              <a:defRPr sz="3000" b="0" i="0" baseline="0">
                <a:latin typeface="Calibri"/>
                <a:cs typeface="Calibri"/>
              </a:defRPr>
            </a:lvl1pPr>
          </a:lstStyle>
          <a:p>
            <a:pPr lvl="0"/>
            <a:r>
              <a:rPr lang="en-US" smtClean="0"/>
              <a:t>Click to edit Master text styles</a:t>
            </a:r>
          </a:p>
          <a:p>
            <a:pPr lvl="1"/>
            <a:r>
              <a:rPr lang="en-US" smtClean="0"/>
              <a:t>Second level</a:t>
            </a:r>
          </a:p>
        </p:txBody>
      </p:sp>
      <p:sp>
        <p:nvSpPr>
          <p:cNvPr id="6" name="Picture Placeholder 8"/>
          <p:cNvSpPr>
            <a:spLocks noGrp="1"/>
          </p:cNvSpPr>
          <p:nvPr>
            <p:ph type="pic" sz="quarter" idx="11"/>
          </p:nvPr>
        </p:nvSpPr>
        <p:spPr>
          <a:xfrm>
            <a:off x="9144000" y="1447800"/>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8" name="Picture Placeholder 8"/>
          <p:cNvSpPr>
            <a:spLocks noGrp="1"/>
          </p:cNvSpPr>
          <p:nvPr>
            <p:ph type="pic" sz="quarter" idx="15"/>
          </p:nvPr>
        </p:nvSpPr>
        <p:spPr>
          <a:xfrm>
            <a:off x="9144000" y="2895601"/>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a:lvl1pPr>
          </a:lstStyle>
          <a:p>
            <a:pPr lvl="0"/>
            <a:r>
              <a:rPr lang="en-US" noProof="0" dirty="0" smtClean="0"/>
              <a:t>Click icon to add picture</a:t>
            </a:r>
            <a:endParaRPr lang="en-US" noProof="0" dirty="0"/>
          </a:p>
        </p:txBody>
      </p:sp>
      <p:sp>
        <p:nvSpPr>
          <p:cNvPr id="9" name="Picture Placeholder 8"/>
          <p:cNvSpPr>
            <a:spLocks noGrp="1"/>
          </p:cNvSpPr>
          <p:nvPr>
            <p:ph type="pic" sz="quarter" idx="16"/>
          </p:nvPr>
        </p:nvSpPr>
        <p:spPr>
          <a:xfrm>
            <a:off x="9144000" y="4419600"/>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tabLst/>
              <a:defRPr sz="2000"/>
            </a:lvl1pPr>
          </a:lstStyle>
          <a:p>
            <a:pPr lvl="0"/>
            <a:r>
              <a:rPr lang="en-US" noProof="0" dirty="0" smtClean="0"/>
              <a:t>Click icon to add picture</a:t>
            </a:r>
            <a:endParaRPr lang="en-US" noProof="0"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1_2 line title, bullets, 3 photos">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11430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5" name="Picture Placeholder 8"/>
          <p:cNvSpPr>
            <a:spLocks noGrp="1"/>
          </p:cNvSpPr>
          <p:nvPr>
            <p:ph type="pic" sz="quarter" idx="11"/>
          </p:nvPr>
        </p:nvSpPr>
        <p:spPr>
          <a:xfrm>
            <a:off x="9144000" y="1904999"/>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6" name="Picture Placeholder 8"/>
          <p:cNvSpPr>
            <a:spLocks noGrp="1"/>
          </p:cNvSpPr>
          <p:nvPr>
            <p:ph type="pic" sz="quarter" idx="15"/>
          </p:nvPr>
        </p:nvSpPr>
        <p:spPr>
          <a:xfrm>
            <a:off x="9144000" y="3352800"/>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a:lvl1pPr>
          </a:lstStyle>
          <a:p>
            <a:pPr lvl="0"/>
            <a:r>
              <a:rPr lang="en-US" noProof="0" dirty="0" smtClean="0"/>
              <a:t>Click icon to add picture</a:t>
            </a:r>
            <a:endParaRPr lang="en-US" noProof="0" dirty="0"/>
          </a:p>
        </p:txBody>
      </p:sp>
      <p:sp>
        <p:nvSpPr>
          <p:cNvPr id="7" name="Picture Placeholder 8"/>
          <p:cNvSpPr>
            <a:spLocks noGrp="1"/>
          </p:cNvSpPr>
          <p:nvPr>
            <p:ph type="pic" sz="quarter" idx="16"/>
          </p:nvPr>
        </p:nvSpPr>
        <p:spPr>
          <a:xfrm>
            <a:off x="9144000" y="4876799"/>
            <a:ext cx="2438400" cy="1143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tabLst/>
              <a:defRPr sz="2000"/>
            </a:lvl1pPr>
          </a:lstStyle>
          <a:p>
            <a:pPr lvl="0"/>
            <a:r>
              <a:rPr lang="en-US" noProof="0" dirty="0" smtClean="0"/>
              <a:t>Click icon to add picture</a:t>
            </a:r>
            <a:endParaRPr lang="en-US" noProof="0" dirty="0"/>
          </a:p>
        </p:txBody>
      </p:sp>
      <p:sp>
        <p:nvSpPr>
          <p:cNvPr id="8" name="Text Placeholder 23"/>
          <p:cNvSpPr>
            <a:spLocks noGrp="1"/>
          </p:cNvSpPr>
          <p:nvPr>
            <p:ph type="body" sz="quarter" idx="18"/>
          </p:nvPr>
        </p:nvSpPr>
        <p:spPr>
          <a:xfrm>
            <a:off x="2844800" y="1905000"/>
            <a:ext cx="5689600" cy="4114800"/>
          </a:xfrm>
          <a:prstGeom prst="rect">
            <a:avLst/>
          </a:prstGeom>
        </p:spPr>
        <p:txBody>
          <a:bodyPr vert="horz" lIns="0" tIns="0" rIns="0" bIns="0" anchor="t" anchorCtr="0"/>
          <a:lstStyle>
            <a:lvl1pPr marL="228594" indent="-228594">
              <a:lnSpc>
                <a:spcPct val="100000"/>
              </a:lnSpc>
              <a:spcBef>
                <a:spcPts val="1200"/>
              </a:spcBef>
              <a:spcAft>
                <a:spcPts val="0"/>
              </a:spcAft>
              <a:buClr>
                <a:schemeClr val="tx1">
                  <a:lumMod val="75000"/>
                  <a:lumOff val="25000"/>
                </a:schemeClr>
              </a:buClr>
              <a:buSzPct val="80000"/>
              <a:buFont typeface="Arial"/>
              <a:buChar char="•"/>
              <a:defRPr sz="3000" b="0" i="0" baseline="0">
                <a:latin typeface="Calibri"/>
                <a:cs typeface="Calibri"/>
              </a:defRPr>
            </a:lvl1pPr>
          </a:lstStyle>
          <a:p>
            <a:pPr lvl="0"/>
            <a:r>
              <a:rPr lang="en-US" smtClean="0"/>
              <a:t>Click to edit Master text styles</a:t>
            </a:r>
          </a:p>
          <a:p>
            <a:pPr lvl="1"/>
            <a:r>
              <a:rPr lang="en-US" smtClean="0"/>
              <a:t>Second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lide D">
    <p:spTree>
      <p:nvGrpSpPr>
        <p:cNvPr id="1" name=""/>
        <p:cNvGrpSpPr/>
        <p:nvPr/>
      </p:nvGrpSpPr>
      <p:grpSpPr>
        <a:xfrm>
          <a:off x="0" y="0"/>
          <a:ext cx="0" cy="0"/>
          <a:chOff x="0" y="0"/>
          <a:chExt cx="0" cy="0"/>
        </a:xfrm>
      </p:grpSpPr>
      <p:sp>
        <p:nvSpPr>
          <p:cNvPr id="2" name="Title 1"/>
          <p:cNvSpPr>
            <a:spLocks noGrp="1"/>
          </p:cNvSpPr>
          <p:nvPr>
            <p:ph type="title"/>
          </p:nvPr>
        </p:nvSpPr>
        <p:spPr>
          <a:xfrm>
            <a:off x="3657605" y="762000"/>
            <a:ext cx="7942729" cy="2743200"/>
          </a:xfrm>
          <a:prstGeom prst="rect">
            <a:avLst/>
          </a:prstGeom>
        </p:spPr>
        <p:txBody>
          <a:bodyPr vert="horz" lIns="0" tIns="0" rIns="0" bIns="0" anchor="t" anchorCtr="0"/>
          <a:lstStyle>
            <a:lvl1pPr marL="0" algn="l">
              <a:defRPr sz="4400" b="1" i="0">
                <a:latin typeface="Calibri"/>
                <a:cs typeface="Calibri"/>
              </a:defRPr>
            </a:lvl1pPr>
          </a:lstStyle>
          <a:p>
            <a:r>
              <a:rPr lang="en-US" smtClean="0"/>
              <a:t>Click to edit Master title style</a:t>
            </a:r>
            <a:endParaRPr lang="en-US" dirty="0"/>
          </a:p>
        </p:txBody>
      </p:sp>
      <p:sp>
        <p:nvSpPr>
          <p:cNvPr id="25" name="Text Placeholder 23"/>
          <p:cNvSpPr>
            <a:spLocks noGrp="1"/>
          </p:cNvSpPr>
          <p:nvPr>
            <p:ph type="body" sz="quarter" idx="18"/>
          </p:nvPr>
        </p:nvSpPr>
        <p:spPr>
          <a:xfrm>
            <a:off x="3657605" y="3910020"/>
            <a:ext cx="7942729" cy="1119187"/>
          </a:xfrm>
          <a:prstGeom prst="rect">
            <a:avLst/>
          </a:prstGeom>
        </p:spPr>
        <p:txBody>
          <a:bodyPr vert="horz" lIns="0" tIns="0" rIns="0" bIns="0" anchor="t" anchorCtr="0"/>
          <a:lstStyle>
            <a:lvl1pPr marL="0" algn="l">
              <a:buNone/>
              <a:defRPr sz="2000" baseline="0"/>
            </a:lvl1pPr>
          </a:lstStyle>
          <a:p>
            <a:pPr lvl="0"/>
            <a:r>
              <a:rPr lang="en-US" smtClean="0"/>
              <a:t>Click to edit Master text styles</a:t>
            </a:r>
          </a:p>
        </p:txBody>
      </p:sp>
      <p:sp>
        <p:nvSpPr>
          <p:cNvPr id="9" name="Picture Placeholder 8"/>
          <p:cNvSpPr>
            <a:spLocks noGrp="1"/>
          </p:cNvSpPr>
          <p:nvPr>
            <p:ph type="pic" sz="quarter" idx="19"/>
          </p:nvPr>
        </p:nvSpPr>
        <p:spPr>
          <a:xfrm>
            <a:off x="609600" y="2438400"/>
            <a:ext cx="2032000" cy="25908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baseline="0"/>
            </a:lvl1pPr>
          </a:lstStyle>
          <a:p>
            <a:pPr lvl="0"/>
            <a:r>
              <a:rPr lang="en-US" noProof="0" dirty="0" smtClean="0"/>
              <a:t>Click icon to add picture</a:t>
            </a:r>
            <a:endParaRPr lang="en-US" noProof="0"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1_1 line title, photo w/ caption">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6858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4" name="Picture Placeholder 8"/>
          <p:cNvSpPr>
            <a:spLocks noGrp="1" noChangeAspect="1"/>
          </p:cNvSpPr>
          <p:nvPr>
            <p:ph type="pic" sz="quarter" idx="11"/>
          </p:nvPr>
        </p:nvSpPr>
        <p:spPr>
          <a:xfrm>
            <a:off x="2844800" y="1447799"/>
            <a:ext cx="6096000" cy="36576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20" name="Text Placeholder 23"/>
          <p:cNvSpPr>
            <a:spLocks noGrp="1"/>
          </p:cNvSpPr>
          <p:nvPr>
            <p:ph type="body" sz="quarter" idx="17"/>
          </p:nvPr>
        </p:nvSpPr>
        <p:spPr>
          <a:xfrm>
            <a:off x="2844800" y="5524501"/>
            <a:ext cx="8737600" cy="419100"/>
          </a:xfrm>
          <a:prstGeom prst="rect">
            <a:avLst/>
          </a:prstGeom>
        </p:spPr>
        <p:txBody>
          <a:bodyPr vert="horz" lIns="0" tIns="0" rIns="0" bIns="0" anchor="t" anchorCtr="0"/>
          <a:lstStyle>
            <a:lvl1pPr marL="0" indent="0">
              <a:buNone/>
              <a:defRPr sz="2400" baseline="0"/>
            </a:lvl1pPr>
          </a:lstStyle>
          <a:p>
            <a:pPr lvl="0"/>
            <a:r>
              <a:rPr lang="en-US" smtClean="0"/>
              <a:t>Click to edit Master text styles</a:t>
            </a: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1_2 line title, photo w/ caption">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11430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9" name="Picture Placeholder 8"/>
          <p:cNvSpPr>
            <a:spLocks noGrp="1" noChangeAspect="1"/>
          </p:cNvSpPr>
          <p:nvPr>
            <p:ph type="pic" sz="quarter" idx="11"/>
          </p:nvPr>
        </p:nvSpPr>
        <p:spPr>
          <a:xfrm>
            <a:off x="2844800" y="1904998"/>
            <a:ext cx="6096000" cy="36576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11" name="Text Placeholder 23"/>
          <p:cNvSpPr>
            <a:spLocks noGrp="1"/>
          </p:cNvSpPr>
          <p:nvPr>
            <p:ph type="body" sz="quarter" idx="17"/>
          </p:nvPr>
        </p:nvSpPr>
        <p:spPr>
          <a:xfrm>
            <a:off x="2844800" y="5981700"/>
            <a:ext cx="8737600" cy="419100"/>
          </a:xfrm>
          <a:prstGeom prst="rect">
            <a:avLst/>
          </a:prstGeom>
        </p:spPr>
        <p:txBody>
          <a:bodyPr vert="horz" lIns="0" tIns="0" rIns="0" bIns="0" anchor="t" anchorCtr="0"/>
          <a:lstStyle>
            <a:lvl1pPr marL="0" indent="0">
              <a:buNone/>
              <a:defRPr sz="2400" baseline="0"/>
            </a:lvl1pPr>
          </a:lstStyle>
          <a:p>
            <a:pPr lvl="0"/>
            <a:r>
              <a:rPr lang="en-US" smtClean="0"/>
              <a:t>Click to edit Master text styles</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1_1 line title, vertical photo w/ caption">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6858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4" name="Picture Placeholder 8"/>
          <p:cNvSpPr>
            <a:spLocks noGrp="1" noChangeAspect="1"/>
          </p:cNvSpPr>
          <p:nvPr>
            <p:ph type="pic" sz="quarter" idx="11"/>
          </p:nvPr>
        </p:nvSpPr>
        <p:spPr>
          <a:xfrm>
            <a:off x="2844800" y="1447799"/>
            <a:ext cx="4876800" cy="4572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20" name="Text Placeholder 23"/>
          <p:cNvSpPr>
            <a:spLocks noGrp="1"/>
          </p:cNvSpPr>
          <p:nvPr>
            <p:ph type="body" sz="quarter" idx="17"/>
          </p:nvPr>
        </p:nvSpPr>
        <p:spPr>
          <a:xfrm>
            <a:off x="8026400" y="4343407"/>
            <a:ext cx="3556000" cy="1676399"/>
          </a:xfrm>
          <a:prstGeom prst="rect">
            <a:avLst/>
          </a:prstGeom>
        </p:spPr>
        <p:txBody>
          <a:bodyPr vert="horz" lIns="0" tIns="0" rIns="0" bIns="0" anchor="t" anchorCtr="0"/>
          <a:lstStyle>
            <a:lvl1pPr marL="0" indent="0">
              <a:buNone/>
              <a:defRPr sz="2400" baseline="0"/>
            </a:lvl1pPr>
          </a:lstStyle>
          <a:p>
            <a:pPr lvl="0"/>
            <a:r>
              <a:rPr lang="en-US" smtClean="0"/>
              <a:t>Click to edit Master text styles</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1_2 line title, vertical w/ caption">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11430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5" name="Picture Placeholder 8"/>
          <p:cNvSpPr>
            <a:spLocks noGrp="1" noChangeAspect="1"/>
          </p:cNvSpPr>
          <p:nvPr>
            <p:ph type="pic" sz="quarter" idx="11"/>
          </p:nvPr>
        </p:nvSpPr>
        <p:spPr>
          <a:xfrm>
            <a:off x="2844800" y="1905000"/>
            <a:ext cx="4876800" cy="4572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6" name="Text Placeholder 23"/>
          <p:cNvSpPr>
            <a:spLocks noGrp="1"/>
          </p:cNvSpPr>
          <p:nvPr>
            <p:ph type="body" sz="quarter" idx="17"/>
          </p:nvPr>
        </p:nvSpPr>
        <p:spPr>
          <a:xfrm>
            <a:off x="8026400" y="4800608"/>
            <a:ext cx="3556000" cy="1676399"/>
          </a:xfrm>
          <a:prstGeom prst="rect">
            <a:avLst/>
          </a:prstGeom>
        </p:spPr>
        <p:txBody>
          <a:bodyPr vert="horz" lIns="0" tIns="0" rIns="0" bIns="0" anchor="t" anchorCtr="0"/>
          <a:lstStyle>
            <a:lvl1pPr marL="0" indent="0">
              <a:buNone/>
              <a:defRPr sz="2400" baseline="0"/>
            </a:lvl1pPr>
          </a:lstStyle>
          <a:p>
            <a:pPr lvl="0"/>
            <a:r>
              <a:rPr lang="en-US" smtClean="0"/>
              <a:t>Click to edit Master text styles</a:t>
            </a: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1_ 7 x 5 photo w/ caption">
    <p:spTree>
      <p:nvGrpSpPr>
        <p:cNvPr id="1" name=""/>
        <p:cNvGrpSpPr/>
        <p:nvPr/>
      </p:nvGrpSpPr>
      <p:grpSpPr>
        <a:xfrm>
          <a:off x="0" y="0"/>
          <a:ext cx="0" cy="0"/>
          <a:chOff x="0" y="0"/>
          <a:chExt cx="0" cy="0"/>
        </a:xfrm>
      </p:grpSpPr>
      <p:sp>
        <p:nvSpPr>
          <p:cNvPr id="4" name="Picture Placeholder 8"/>
          <p:cNvSpPr>
            <a:spLocks noGrp="1"/>
          </p:cNvSpPr>
          <p:nvPr>
            <p:ph type="pic" sz="quarter" idx="11"/>
          </p:nvPr>
        </p:nvSpPr>
        <p:spPr>
          <a:xfrm>
            <a:off x="2844800" y="304800"/>
            <a:ext cx="8534400" cy="45720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20" name="Text Placeholder 23"/>
          <p:cNvSpPr>
            <a:spLocks noGrp="1"/>
          </p:cNvSpPr>
          <p:nvPr>
            <p:ph type="body" sz="quarter" idx="17"/>
          </p:nvPr>
        </p:nvSpPr>
        <p:spPr>
          <a:xfrm>
            <a:off x="2844800" y="5105400"/>
            <a:ext cx="8534400" cy="1371600"/>
          </a:xfrm>
          <a:prstGeom prst="rect">
            <a:avLst/>
          </a:prstGeom>
        </p:spPr>
        <p:txBody>
          <a:bodyPr vert="horz" lIns="0" tIns="0" rIns="0" bIns="0" anchor="t" anchorCtr="0"/>
          <a:lstStyle>
            <a:lvl1pPr marL="0" indent="0">
              <a:buNone/>
              <a:defRPr sz="2400" baseline="0"/>
            </a:lvl1pPr>
          </a:lstStyle>
          <a:p>
            <a:pPr lvl="0"/>
            <a:r>
              <a:rPr lang="en-US" smtClean="0"/>
              <a:t>Click to edit Master text styles</a:t>
            </a: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1_5 x 7 photo w/ caption">
    <p:spTree>
      <p:nvGrpSpPr>
        <p:cNvPr id="1" name=""/>
        <p:cNvGrpSpPr/>
        <p:nvPr/>
      </p:nvGrpSpPr>
      <p:grpSpPr>
        <a:xfrm>
          <a:off x="0" y="0"/>
          <a:ext cx="0" cy="0"/>
          <a:chOff x="0" y="0"/>
          <a:chExt cx="0" cy="0"/>
        </a:xfrm>
      </p:grpSpPr>
      <p:sp>
        <p:nvSpPr>
          <p:cNvPr id="4" name="Picture Placeholder 8"/>
          <p:cNvSpPr>
            <a:spLocks noGrp="1" noChangeAspect="1"/>
          </p:cNvSpPr>
          <p:nvPr>
            <p:ph type="pic" sz="quarter" idx="11"/>
          </p:nvPr>
        </p:nvSpPr>
        <p:spPr>
          <a:xfrm>
            <a:off x="2844800" y="228600"/>
            <a:ext cx="6096000" cy="64008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a:buFontTx/>
              <a:buNone/>
              <a:defRPr sz="2000" baseline="0"/>
            </a:lvl1pPr>
          </a:lstStyle>
          <a:p>
            <a:pPr lvl="0"/>
            <a:r>
              <a:rPr lang="en-US" noProof="0" dirty="0" smtClean="0"/>
              <a:t>Click icon to add picture</a:t>
            </a:r>
            <a:endParaRPr lang="en-US" noProof="0" dirty="0"/>
          </a:p>
        </p:txBody>
      </p:sp>
      <p:sp>
        <p:nvSpPr>
          <p:cNvPr id="5" name="Text Placeholder 23"/>
          <p:cNvSpPr>
            <a:spLocks noGrp="1"/>
          </p:cNvSpPr>
          <p:nvPr>
            <p:ph type="body" sz="quarter" idx="17"/>
          </p:nvPr>
        </p:nvSpPr>
        <p:spPr>
          <a:xfrm>
            <a:off x="9347200" y="3429000"/>
            <a:ext cx="2235200" cy="3200400"/>
          </a:xfrm>
          <a:prstGeom prst="rect">
            <a:avLst/>
          </a:prstGeom>
        </p:spPr>
        <p:txBody>
          <a:bodyPr vert="horz" lIns="0" tIns="0" rIns="0" bIns="0" anchor="t" anchorCtr="0"/>
          <a:lstStyle>
            <a:lvl1pPr marL="0" indent="0">
              <a:buNone/>
              <a:defRPr sz="2400" baseline="0"/>
            </a:lvl1pPr>
          </a:lstStyle>
          <a:p>
            <a:pPr lvl="0"/>
            <a:r>
              <a:rPr lang="en-US" smtClean="0"/>
              <a:t>Click to edit Master text styles</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1_full size image with caption">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0" y="-152400"/>
            <a:ext cx="12192000" cy="73152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a:solidFill>
            <a:schemeClr val="bg1">
              <a:lumMod val="65000"/>
            </a:schemeClr>
          </a:solidFill>
        </p:spPr>
        <p:txBody>
          <a:bodyPr vert="horz"/>
          <a:lstStyle>
            <a:lvl1pPr marL="0">
              <a:buFontTx/>
              <a:buNone/>
              <a:tabLst>
                <a:tab pos="53973" algn="l"/>
              </a:tabLst>
              <a:defRPr sz="2000" baseline="0"/>
            </a:lvl1pPr>
          </a:lstStyle>
          <a:p>
            <a:pPr lvl="0"/>
            <a:r>
              <a:rPr lang="en-US" noProof="0" dirty="0" smtClean="0"/>
              <a:t>Click icon to add picture</a:t>
            </a:r>
          </a:p>
        </p:txBody>
      </p:sp>
      <p:sp>
        <p:nvSpPr>
          <p:cNvPr id="11" name="Text Placeholder 23"/>
          <p:cNvSpPr>
            <a:spLocks noGrp="1"/>
          </p:cNvSpPr>
          <p:nvPr>
            <p:ph type="body" sz="quarter" idx="17"/>
          </p:nvPr>
        </p:nvSpPr>
        <p:spPr>
          <a:xfrm>
            <a:off x="711200" y="5562600"/>
            <a:ext cx="10871200" cy="914400"/>
          </a:xfrm>
          <a:prstGeom prst="rect">
            <a:avLst/>
          </a:prstGeom>
        </p:spPr>
        <p:txBody>
          <a:bodyPr vert="horz" lIns="0" tIns="0" rIns="0" bIns="0" anchor="t" anchorCtr="0"/>
          <a:lstStyle>
            <a:lvl1pPr marL="0" indent="0">
              <a:buNone/>
              <a:defRPr sz="2400" baseline="0">
                <a:solidFill>
                  <a:schemeClr val="bg1"/>
                </a:solidFill>
              </a:defRPr>
            </a:lvl1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1 line title, text, no photo">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6858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12" name="Text Placeholder 23"/>
          <p:cNvSpPr>
            <a:spLocks noGrp="1"/>
          </p:cNvSpPr>
          <p:nvPr>
            <p:ph type="body" sz="quarter" idx="17"/>
          </p:nvPr>
        </p:nvSpPr>
        <p:spPr>
          <a:xfrm>
            <a:off x="2844800" y="1447800"/>
            <a:ext cx="8737600" cy="4571999"/>
          </a:xfrm>
          <a:prstGeom prst="rect">
            <a:avLst/>
          </a:prstGeom>
        </p:spPr>
        <p:txBody>
          <a:bodyPr vert="horz" lIns="0" tIns="0" rIns="0" bIns="0" anchor="t" anchorCtr="0"/>
          <a:lstStyle>
            <a:lvl1pPr marL="0" indent="0">
              <a:buNone/>
              <a:defRPr sz="3000" baseline="0"/>
            </a:lvl1pPr>
          </a:lstStyle>
          <a:p>
            <a:pPr lvl="0"/>
            <a:r>
              <a:rPr lang="en-US" smtClean="0"/>
              <a:t>Click to edit Master text styles</a:t>
            </a:r>
          </a:p>
          <a:p>
            <a:pPr lvl="1"/>
            <a:r>
              <a:rPr lang="en-US" smtClean="0"/>
              <a:t>Second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2 line title, text no photo">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11430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12" name="Text Placeholder 23"/>
          <p:cNvSpPr>
            <a:spLocks noGrp="1"/>
          </p:cNvSpPr>
          <p:nvPr>
            <p:ph type="body" sz="quarter" idx="17"/>
          </p:nvPr>
        </p:nvSpPr>
        <p:spPr>
          <a:xfrm>
            <a:off x="2844800" y="1905000"/>
            <a:ext cx="8737600" cy="4114799"/>
          </a:xfrm>
          <a:prstGeom prst="rect">
            <a:avLst/>
          </a:prstGeom>
        </p:spPr>
        <p:txBody>
          <a:bodyPr vert="horz" lIns="0" tIns="0" rIns="0" bIns="0" anchor="t" anchorCtr="0"/>
          <a:lstStyle>
            <a:lvl1pPr marL="0" indent="0">
              <a:buNone/>
              <a:defRPr sz="3000" baseline="0"/>
            </a:lvl1pPr>
          </a:lstStyle>
          <a:p>
            <a:pPr lvl="0"/>
            <a:r>
              <a:rPr lang="en-US" smtClean="0"/>
              <a:t>Click to edit Master text styles</a:t>
            </a:r>
          </a:p>
          <a:p>
            <a:pPr lvl="1"/>
            <a:r>
              <a:rPr lang="en-US" smtClean="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1 line title, bullets, no photo">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6096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11" name="Text Placeholder 23"/>
          <p:cNvSpPr>
            <a:spLocks noGrp="1"/>
          </p:cNvSpPr>
          <p:nvPr>
            <p:ph type="body" sz="quarter" idx="18"/>
          </p:nvPr>
        </p:nvSpPr>
        <p:spPr>
          <a:xfrm>
            <a:off x="2844800" y="1371601"/>
            <a:ext cx="8737600" cy="4648199"/>
          </a:xfrm>
          <a:prstGeom prst="rect">
            <a:avLst/>
          </a:prstGeom>
        </p:spPr>
        <p:txBody>
          <a:bodyPr vert="horz" lIns="0" tIns="0" rIns="0" bIns="0" anchor="t" anchorCtr="0"/>
          <a:lstStyle>
            <a:lvl1pPr marL="228594" indent="-228594">
              <a:lnSpc>
                <a:spcPct val="100000"/>
              </a:lnSpc>
              <a:spcBef>
                <a:spcPts val="1200"/>
              </a:spcBef>
              <a:spcAft>
                <a:spcPts val="0"/>
              </a:spcAft>
              <a:buClr>
                <a:schemeClr val="tx1">
                  <a:lumMod val="75000"/>
                  <a:lumOff val="25000"/>
                </a:schemeClr>
              </a:buClr>
              <a:buSzPct val="80000"/>
              <a:buFont typeface="Arial"/>
              <a:buChar char="•"/>
              <a:defRPr sz="3000" b="0" i="0" baseline="0">
                <a:latin typeface="Calibri"/>
                <a:cs typeface="Calibri"/>
              </a:defRPr>
            </a:lvl1pPr>
          </a:lstStyle>
          <a:p>
            <a:pPr lvl="0"/>
            <a:r>
              <a:rPr lang="en-US" smtClean="0"/>
              <a:t>Click to edit Master text styles</a:t>
            </a:r>
          </a:p>
          <a:p>
            <a:pPr lvl="1"/>
            <a:r>
              <a:rPr lang="en-US" smtClean="0"/>
              <a:t>Second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2 line title, bullets, no photo">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1143000"/>
          </a:xfrm>
          <a:prstGeom prst="rect">
            <a:avLst/>
          </a:prstGeom>
        </p:spPr>
        <p:txBody>
          <a:bodyPr vert="horz" lIns="0" tIns="0" rIns="0" bIns="0" anchor="t" anchorCtr="0"/>
          <a:lstStyle>
            <a:lvl1pPr algn="l">
              <a:defRPr sz="4400" b="1" i="0">
                <a:latin typeface="Calibri"/>
                <a:cs typeface="Calibri"/>
              </a:defRPr>
            </a:lvl1pPr>
          </a:lstStyle>
          <a:p>
            <a:r>
              <a:rPr lang="en-US" dirty="0" smtClean="0"/>
              <a:t>Click to edit Master title style</a:t>
            </a:r>
            <a:endParaRPr lang="en-US" dirty="0"/>
          </a:p>
        </p:txBody>
      </p:sp>
      <p:sp>
        <p:nvSpPr>
          <p:cNvPr id="11" name="Text Placeholder 23"/>
          <p:cNvSpPr>
            <a:spLocks noGrp="1"/>
          </p:cNvSpPr>
          <p:nvPr>
            <p:ph type="body" sz="quarter" idx="18"/>
          </p:nvPr>
        </p:nvSpPr>
        <p:spPr>
          <a:xfrm>
            <a:off x="2844800" y="1905000"/>
            <a:ext cx="8737600" cy="4114799"/>
          </a:xfrm>
          <a:prstGeom prst="rect">
            <a:avLst/>
          </a:prstGeom>
        </p:spPr>
        <p:txBody>
          <a:bodyPr vert="horz" lIns="0" tIns="0" rIns="0" bIns="0" anchor="t" anchorCtr="0"/>
          <a:lstStyle>
            <a:lvl1pPr marL="228594" indent="-228594">
              <a:lnSpc>
                <a:spcPct val="100000"/>
              </a:lnSpc>
              <a:spcBef>
                <a:spcPts val="1200"/>
              </a:spcBef>
              <a:spcAft>
                <a:spcPts val="0"/>
              </a:spcAft>
              <a:buClr>
                <a:schemeClr val="tx1">
                  <a:lumMod val="75000"/>
                  <a:lumOff val="25000"/>
                </a:schemeClr>
              </a:buClr>
              <a:buSzPct val="80000"/>
              <a:buFont typeface="Arial"/>
              <a:buChar char="•"/>
              <a:defRPr sz="3000" b="0" i="0" baseline="0">
                <a:latin typeface="Calibri"/>
                <a:cs typeface="Calibri"/>
              </a:defRPr>
            </a:lvl1pPr>
          </a:lstStyle>
          <a:p>
            <a:pPr lvl="0"/>
            <a:r>
              <a:rPr lang="en-US" smtClean="0"/>
              <a:t>Click to edit Master text styles</a:t>
            </a:r>
          </a:p>
          <a:p>
            <a:pPr lvl="1"/>
            <a:r>
              <a:rPr lang="en-US" smtClean="0"/>
              <a:t>Second level</a:t>
            </a:r>
          </a:p>
          <a:p>
            <a:pPr lvl="2"/>
            <a:r>
              <a:rPr lang="en-US" smtClean="0"/>
              <a:t>Third level</a:t>
            </a:r>
          </a:p>
        </p:txBody>
      </p:sp>
      <p:sp>
        <p:nvSpPr>
          <p:cNvPr id="4" name="Rectangle 3"/>
          <p:cNvSpPr/>
          <p:nvPr userDrawn="1"/>
        </p:nvSpPr>
        <p:spPr>
          <a:xfrm>
            <a:off x="0" y="-76200"/>
            <a:ext cx="12192000" cy="3810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1 line title, text, 1 photo">
    <p:spTree>
      <p:nvGrpSpPr>
        <p:cNvPr id="1" name=""/>
        <p:cNvGrpSpPr/>
        <p:nvPr/>
      </p:nvGrpSpPr>
      <p:grpSpPr>
        <a:xfrm>
          <a:off x="0" y="0"/>
          <a:ext cx="0" cy="0"/>
          <a:chOff x="0" y="0"/>
          <a:chExt cx="0" cy="0"/>
        </a:xfrm>
      </p:grpSpPr>
      <p:sp>
        <p:nvSpPr>
          <p:cNvPr id="10" name="Title 1"/>
          <p:cNvSpPr>
            <a:spLocks noGrp="1"/>
          </p:cNvSpPr>
          <p:nvPr>
            <p:ph type="title"/>
          </p:nvPr>
        </p:nvSpPr>
        <p:spPr>
          <a:xfrm>
            <a:off x="2844800" y="304800"/>
            <a:ext cx="8737600" cy="685800"/>
          </a:xfrm>
          <a:prstGeom prst="rect">
            <a:avLst/>
          </a:prstGeom>
        </p:spPr>
        <p:txBody>
          <a:bodyPr vert="horz" lIns="0" tIns="0" rIns="0" bIns="0" anchor="t" anchorCtr="0"/>
          <a:lstStyle>
            <a:lvl1pPr algn="l">
              <a:defRPr sz="4400" b="1" i="0">
                <a:latin typeface="Calibri"/>
                <a:cs typeface="Calibri"/>
              </a:defRPr>
            </a:lvl1pPr>
          </a:lstStyle>
          <a:p>
            <a:r>
              <a:rPr lang="en-US" smtClean="0"/>
              <a:t>Click to edit Master title style</a:t>
            </a:r>
            <a:endParaRPr lang="en-US" dirty="0"/>
          </a:p>
        </p:txBody>
      </p:sp>
      <p:sp>
        <p:nvSpPr>
          <p:cNvPr id="12" name="Text Placeholder 23"/>
          <p:cNvSpPr>
            <a:spLocks noGrp="1"/>
          </p:cNvSpPr>
          <p:nvPr>
            <p:ph type="body" sz="quarter" idx="17"/>
          </p:nvPr>
        </p:nvSpPr>
        <p:spPr>
          <a:xfrm>
            <a:off x="2844800" y="1447801"/>
            <a:ext cx="5689600" cy="4114800"/>
          </a:xfrm>
          <a:prstGeom prst="rect">
            <a:avLst/>
          </a:prstGeom>
        </p:spPr>
        <p:txBody>
          <a:bodyPr vert="horz" lIns="0" tIns="0" rIns="0" bIns="0" anchor="t" anchorCtr="0"/>
          <a:lstStyle>
            <a:lvl1pPr marL="0" indent="0">
              <a:buNone/>
              <a:defRPr sz="3000" baseline="0"/>
            </a:lvl1pPr>
          </a:lstStyle>
          <a:p>
            <a:pPr lvl="0"/>
            <a:r>
              <a:rPr lang="en-US" smtClean="0"/>
              <a:t>Click to edit Master text styles</a:t>
            </a:r>
          </a:p>
          <a:p>
            <a:pPr lvl="1"/>
            <a:r>
              <a:rPr lang="en-US" smtClean="0"/>
              <a:t>Second level</a:t>
            </a:r>
          </a:p>
        </p:txBody>
      </p:sp>
      <p:sp>
        <p:nvSpPr>
          <p:cNvPr id="7" name="Picture Placeholder 8"/>
          <p:cNvSpPr>
            <a:spLocks noGrp="1"/>
          </p:cNvSpPr>
          <p:nvPr>
            <p:ph type="pic" sz="quarter" idx="19"/>
          </p:nvPr>
        </p:nvSpPr>
        <p:spPr>
          <a:xfrm>
            <a:off x="9144000" y="1447801"/>
            <a:ext cx="2438400" cy="4114800"/>
          </a:xfrm>
          <a:custGeom>
            <a:avLst/>
            <a:gdLst>
              <a:gd name="connsiteX0" fmla="*/ 0 w 1828800"/>
              <a:gd name="connsiteY0" fmla="*/ 0 h 1143000"/>
              <a:gd name="connsiteX1" fmla="*/ 1828800 w 1828800"/>
              <a:gd name="connsiteY1" fmla="*/ 0 h 1143000"/>
              <a:gd name="connsiteX2" fmla="*/ 1828800 w 1828800"/>
              <a:gd name="connsiteY2" fmla="*/ 1143000 h 1143000"/>
              <a:gd name="connsiteX3" fmla="*/ 0 w 1828800"/>
              <a:gd name="connsiteY3" fmla="*/ 1143000 h 1143000"/>
              <a:gd name="connsiteX4" fmla="*/ 0 w 1828800"/>
              <a:gd name="connsiteY4" fmla="*/ 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143000">
                <a:moveTo>
                  <a:pt x="0" y="0"/>
                </a:moveTo>
                <a:lnTo>
                  <a:pt x="1828800" y="0"/>
                </a:lnTo>
                <a:lnTo>
                  <a:pt x="1828800" y="1143000"/>
                </a:lnTo>
                <a:lnTo>
                  <a:pt x="0" y="1143000"/>
                </a:lnTo>
                <a:lnTo>
                  <a:pt x="0" y="0"/>
                </a:lnTo>
                <a:close/>
              </a:path>
            </a:pathLst>
          </a:custGeom>
        </p:spPr>
        <p:txBody>
          <a:bodyPr vert="horz"/>
          <a:lstStyle>
            <a:lvl1pPr marL="0" marR="0" indent="-342891" algn="l" defTabSz="457189" rtl="0" eaLnBrk="1" fontAlgn="auto" latinLnBrk="0" hangingPunct="1">
              <a:lnSpc>
                <a:spcPct val="100000"/>
              </a:lnSpc>
              <a:spcBef>
                <a:spcPct val="20000"/>
              </a:spcBef>
              <a:spcAft>
                <a:spcPts val="0"/>
              </a:spcAft>
              <a:buClrTx/>
              <a:buSzTx/>
              <a:buFontTx/>
              <a:buNone/>
              <a:tabLst/>
              <a:defRPr sz="2000"/>
            </a:lvl1pPr>
          </a:lstStyle>
          <a:p>
            <a:pPr lvl="0"/>
            <a:r>
              <a:rPr lang="en-US" noProof="0" dirty="0" smtClean="0"/>
              <a:t>Click icon to add picture</a:t>
            </a:r>
            <a:endParaRPr lang="en-US" noProof="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5867400"/>
            <a:ext cx="12192000" cy="99060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extBox 1"/>
          <p:cNvSpPr txBox="1"/>
          <p:nvPr userDrawn="1"/>
        </p:nvSpPr>
        <p:spPr>
          <a:xfrm>
            <a:off x="10871205" y="6096000"/>
            <a:ext cx="729129" cy="369332"/>
          </a:xfrm>
          <a:prstGeom prst="rect">
            <a:avLst/>
          </a:prstGeom>
          <a:noFill/>
        </p:spPr>
        <p:txBody>
          <a:bodyPr wrap="square" rtlCol="0">
            <a:spAutoFit/>
          </a:bodyPr>
          <a:lstStyle/>
          <a:p>
            <a:fld id="{C6CB0BC5-AD8A-45FE-9AEF-8D2F93DF9A7A}" type="slidenum">
              <a:rPr lang="en-US" smtClean="0">
                <a:solidFill>
                  <a:schemeClr val="bg1"/>
                </a:solidFill>
              </a:rPr>
              <a:pPr/>
              <a:t>‹#›</a:t>
            </a:fld>
            <a:endParaRPr lang="en-US" dirty="0" smtClean="0">
              <a:solidFill>
                <a:schemeClr val="bg1"/>
              </a:solidFill>
            </a:endParaRPr>
          </a:p>
        </p:txBody>
      </p:sp>
    </p:spTree>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793" r:id="rId5"/>
    <p:sldLayoutId id="2147483794" r:id="rId6"/>
    <p:sldLayoutId id="2147483795" r:id="rId7"/>
    <p:sldLayoutId id="2147483796" r:id="rId8"/>
    <p:sldLayoutId id="2147483797" r:id="rId9"/>
    <p:sldLayoutId id="2147483798" r:id="rId10"/>
    <p:sldLayoutId id="2147483799" r:id="rId11"/>
    <p:sldLayoutId id="2147483800" r:id="rId12"/>
    <p:sldLayoutId id="2147483801" r:id="rId13"/>
    <p:sldLayoutId id="2147483802" r:id="rId14"/>
    <p:sldLayoutId id="2147483803" r:id="rId15"/>
    <p:sldLayoutId id="2147483804" r:id="rId16"/>
    <p:sldLayoutId id="2147483805" r:id="rId17"/>
    <p:sldLayoutId id="2147483806" r:id="rId18"/>
    <p:sldLayoutId id="2147483807" r:id="rId19"/>
    <p:sldLayoutId id="2147483808" r:id="rId20"/>
    <p:sldLayoutId id="2147483809" r:id="rId21"/>
    <p:sldLayoutId id="2147483810" r:id="rId22"/>
    <p:sldLayoutId id="2147483811" r:id="rId23"/>
    <p:sldLayoutId id="2147483812" r:id="rId24"/>
    <p:sldLayoutId id="2147483813" r:id="rId25"/>
    <p:sldLayoutId id="2147483814" r:id="rId26"/>
    <p:sldLayoutId id="2147483815" r:id="rId27"/>
    <p:sldLayoutId id="2147483816" r:id="rId28"/>
    <p:sldLayoutId id="2147483817" r:id="rId29"/>
    <p:sldLayoutId id="2147483818" r:id="rId30"/>
    <p:sldLayoutId id="2147483819" r:id="rId31"/>
    <p:sldLayoutId id="2147483820" r:id="rId32"/>
    <p:sldLayoutId id="2147483821" r:id="rId33"/>
    <p:sldLayoutId id="2147483822" r:id="rId34"/>
    <p:sldLayoutId id="2147483823" r:id="rId35"/>
    <p:sldLayoutId id="2147483824" r:id="rId36"/>
    <p:sldLayoutId id="2147483825" r:id="rId37"/>
    <p:sldLayoutId id="2147483826" r:id="rId38"/>
    <p:sldLayoutId id="2147483827" r:id="rId39"/>
    <p:sldLayoutId id="2147483828" r:id="rId40"/>
    <p:sldLayoutId id="2147483829" r:id="rId41"/>
    <p:sldLayoutId id="2147483830" r:id="rId42"/>
    <p:sldLayoutId id="2147483831" r:id="rId43"/>
    <p:sldLayoutId id="2147483832" r:id="rId44"/>
    <p:sldLayoutId id="2147483833" r:id="rId45"/>
    <p:sldLayoutId id="2147483834" r:id="rId46"/>
  </p:sldLayoutIdLst>
  <p:hf hdr="0" ftr="0" dt="0"/>
  <p:txStyles>
    <p:titleStyle>
      <a:lvl1pPr algn="l" defTabSz="457189" rtl="0" fontAlgn="base">
        <a:spcBef>
          <a:spcPct val="0"/>
        </a:spcBef>
        <a:spcAft>
          <a:spcPct val="0"/>
        </a:spcAft>
        <a:defRPr sz="3600" kern="1200">
          <a:solidFill>
            <a:schemeClr val="tx1"/>
          </a:solidFill>
          <a:latin typeface="Calibri"/>
          <a:ea typeface="Calibri" pitchFamily="34" charset="0"/>
          <a:cs typeface="Calibri"/>
        </a:defRPr>
      </a:lvl1pPr>
      <a:lvl2pPr algn="l" defTabSz="457189" rtl="0" fontAlgn="base">
        <a:spcBef>
          <a:spcPct val="0"/>
        </a:spcBef>
        <a:spcAft>
          <a:spcPct val="0"/>
        </a:spcAft>
        <a:defRPr sz="3600">
          <a:solidFill>
            <a:schemeClr val="tx1"/>
          </a:solidFill>
          <a:latin typeface="Calibri" pitchFamily="34" charset="0"/>
          <a:ea typeface="Calibri" pitchFamily="34" charset="0"/>
          <a:cs typeface="Calibri" pitchFamily="34" charset="0"/>
        </a:defRPr>
      </a:lvl2pPr>
      <a:lvl3pPr algn="l" defTabSz="457189" rtl="0" fontAlgn="base">
        <a:spcBef>
          <a:spcPct val="0"/>
        </a:spcBef>
        <a:spcAft>
          <a:spcPct val="0"/>
        </a:spcAft>
        <a:defRPr sz="3600">
          <a:solidFill>
            <a:schemeClr val="tx1"/>
          </a:solidFill>
          <a:latin typeface="Calibri" pitchFamily="34" charset="0"/>
          <a:ea typeface="Calibri" pitchFamily="34" charset="0"/>
          <a:cs typeface="Calibri" pitchFamily="34" charset="0"/>
        </a:defRPr>
      </a:lvl3pPr>
      <a:lvl4pPr algn="l" defTabSz="457189" rtl="0" fontAlgn="base">
        <a:spcBef>
          <a:spcPct val="0"/>
        </a:spcBef>
        <a:spcAft>
          <a:spcPct val="0"/>
        </a:spcAft>
        <a:defRPr sz="3600">
          <a:solidFill>
            <a:schemeClr val="tx1"/>
          </a:solidFill>
          <a:latin typeface="Calibri" pitchFamily="34" charset="0"/>
          <a:ea typeface="Calibri" pitchFamily="34" charset="0"/>
          <a:cs typeface="Calibri" pitchFamily="34" charset="0"/>
        </a:defRPr>
      </a:lvl4pPr>
      <a:lvl5pPr algn="l" defTabSz="457189" rtl="0" fontAlgn="base">
        <a:spcBef>
          <a:spcPct val="0"/>
        </a:spcBef>
        <a:spcAft>
          <a:spcPct val="0"/>
        </a:spcAft>
        <a:defRPr sz="3600">
          <a:solidFill>
            <a:schemeClr val="tx1"/>
          </a:solidFill>
          <a:latin typeface="Calibri" pitchFamily="34" charset="0"/>
          <a:ea typeface="Calibri" pitchFamily="34" charset="0"/>
          <a:cs typeface="Calibri" pitchFamily="34" charset="0"/>
        </a:defRPr>
      </a:lvl5pPr>
      <a:lvl6pPr marL="457189" algn="l" defTabSz="457189" rtl="0" eaLnBrk="1" fontAlgn="base" hangingPunct="1">
        <a:spcBef>
          <a:spcPct val="0"/>
        </a:spcBef>
        <a:spcAft>
          <a:spcPct val="0"/>
        </a:spcAft>
        <a:defRPr sz="3600">
          <a:solidFill>
            <a:schemeClr val="tx1"/>
          </a:solidFill>
          <a:latin typeface="Calibri" pitchFamily="34" charset="0"/>
          <a:ea typeface="Calibri" pitchFamily="34" charset="0"/>
          <a:cs typeface="Calibri" pitchFamily="34" charset="0"/>
        </a:defRPr>
      </a:lvl6pPr>
      <a:lvl7pPr marL="914377" algn="l" defTabSz="457189" rtl="0" eaLnBrk="1" fontAlgn="base" hangingPunct="1">
        <a:spcBef>
          <a:spcPct val="0"/>
        </a:spcBef>
        <a:spcAft>
          <a:spcPct val="0"/>
        </a:spcAft>
        <a:defRPr sz="3600">
          <a:solidFill>
            <a:schemeClr val="tx1"/>
          </a:solidFill>
          <a:latin typeface="Calibri" pitchFamily="34" charset="0"/>
          <a:ea typeface="Calibri" pitchFamily="34" charset="0"/>
          <a:cs typeface="Calibri" pitchFamily="34" charset="0"/>
        </a:defRPr>
      </a:lvl7pPr>
      <a:lvl8pPr marL="1371566" algn="l" defTabSz="457189" rtl="0" eaLnBrk="1" fontAlgn="base" hangingPunct="1">
        <a:spcBef>
          <a:spcPct val="0"/>
        </a:spcBef>
        <a:spcAft>
          <a:spcPct val="0"/>
        </a:spcAft>
        <a:defRPr sz="3600">
          <a:solidFill>
            <a:schemeClr val="tx1"/>
          </a:solidFill>
          <a:latin typeface="Calibri" pitchFamily="34" charset="0"/>
          <a:ea typeface="Calibri" pitchFamily="34" charset="0"/>
          <a:cs typeface="Calibri" pitchFamily="34" charset="0"/>
        </a:defRPr>
      </a:lvl8pPr>
      <a:lvl9pPr marL="1828754" algn="l" defTabSz="457189" rtl="0" eaLnBrk="1" fontAlgn="base" hangingPunct="1">
        <a:spcBef>
          <a:spcPct val="0"/>
        </a:spcBef>
        <a:spcAft>
          <a:spcPct val="0"/>
        </a:spcAft>
        <a:defRPr sz="3600">
          <a:solidFill>
            <a:schemeClr val="tx1"/>
          </a:solidFill>
          <a:latin typeface="Calibri" pitchFamily="34" charset="0"/>
          <a:ea typeface="Calibri" pitchFamily="34" charset="0"/>
          <a:cs typeface="Calibri" pitchFamily="34" charset="0"/>
        </a:defRPr>
      </a:lvl9pPr>
    </p:titleStyle>
    <p:bodyStyle>
      <a:lvl1pPr marL="342891" indent="-342891" algn="l" defTabSz="457189"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32" indent="-285744" algn="l" defTabSz="457189"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2971" indent="-228594" algn="l" defTabSz="457189"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160" indent="-228594" algn="l" defTabSz="457189"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349" indent="-228594" algn="l" defTabSz="457189"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503920" cy="616665"/>
          </a:xfrm>
        </p:spPr>
        <p:txBody>
          <a:bodyPr/>
          <a:lstStyle/>
          <a:p>
            <a:r>
              <a:rPr lang="en-US" sz="3200" b="0" dirty="0" smtClean="0">
                <a:solidFill>
                  <a:schemeClr val="accent5"/>
                </a:solidFill>
                <a:latin typeface="Cambria" pitchFamily="18" charset="0"/>
              </a:rPr>
              <a:t>Community Advisory Group</a:t>
            </a:r>
            <a:endParaRPr lang="en-US" sz="3200" b="0" dirty="0">
              <a:solidFill>
                <a:schemeClr val="accent5"/>
              </a:solidFill>
              <a:latin typeface="Cambria" pitchFamily="18" charset="0"/>
            </a:endParaRPr>
          </a:p>
        </p:txBody>
      </p:sp>
      <p:sp>
        <p:nvSpPr>
          <p:cNvPr id="6" name="TextBox 5"/>
          <p:cNvSpPr txBox="1"/>
          <p:nvPr/>
        </p:nvSpPr>
        <p:spPr>
          <a:xfrm>
            <a:off x="2667000" y="1758583"/>
            <a:ext cx="6934200" cy="369332"/>
          </a:xfrm>
          <a:prstGeom prst="rect">
            <a:avLst/>
          </a:prstGeom>
          <a:noFill/>
        </p:spPr>
        <p:txBody>
          <a:bodyPr wrap="square" rtlCol="0">
            <a:spAutoFit/>
          </a:bodyPr>
          <a:lstStyle/>
          <a:p>
            <a:endParaRPr lang="en-US" dirty="0"/>
          </a:p>
        </p:txBody>
      </p:sp>
      <p:sp>
        <p:nvSpPr>
          <p:cNvPr id="5" name="TextBox 4"/>
          <p:cNvSpPr txBox="1"/>
          <p:nvPr/>
        </p:nvSpPr>
        <p:spPr>
          <a:xfrm>
            <a:off x="10005909" y="6232981"/>
            <a:ext cx="1828800" cy="381000"/>
          </a:xfrm>
          <a:prstGeom prst="rect">
            <a:avLst/>
          </a:prstGeom>
          <a:noFill/>
        </p:spPr>
        <p:txBody>
          <a:bodyPr wrap="square" rtlCol="0">
            <a:spAutoFit/>
          </a:bodyPr>
          <a:lstStyle/>
          <a:p>
            <a:pPr algn="r"/>
            <a:fld id="{431B8406-A3E7-4BDF-BA0B-F436AED5234D}" type="slidenum">
              <a:rPr lang="en-US" smtClean="0">
                <a:solidFill>
                  <a:schemeClr val="bg1">
                    <a:lumMod val="50000"/>
                  </a:schemeClr>
                </a:solidFill>
              </a:rPr>
              <a:t>1</a:t>
            </a:fld>
            <a:endParaRPr lang="en-US" dirty="0">
              <a:solidFill>
                <a:schemeClr val="bg1">
                  <a:lumMod val="50000"/>
                </a:schemeClr>
              </a:solidFill>
            </a:endParaRPr>
          </a:p>
        </p:txBody>
      </p:sp>
      <p:sp>
        <p:nvSpPr>
          <p:cNvPr id="8" name="TextBox 7"/>
          <p:cNvSpPr txBox="1"/>
          <p:nvPr/>
        </p:nvSpPr>
        <p:spPr>
          <a:xfrm>
            <a:off x="914400" y="1377583"/>
            <a:ext cx="8686800" cy="4478149"/>
          </a:xfrm>
          <a:prstGeom prst="rect">
            <a:avLst/>
          </a:prstGeom>
          <a:noFill/>
        </p:spPr>
        <p:txBody>
          <a:bodyPr wrap="square" rtlCol="0">
            <a:spAutoFit/>
          </a:bodyPr>
          <a:lstStyle/>
          <a:p>
            <a:pPr marL="461963" lvl="0" indent="-461963" defTabSz="457189">
              <a:spcBef>
                <a:spcPts val="1800"/>
              </a:spcBef>
              <a:spcAft>
                <a:spcPts val="0"/>
              </a:spcAft>
              <a:buClr>
                <a:schemeClr val="tx1">
                  <a:lumMod val="75000"/>
                  <a:lumOff val="25000"/>
                </a:schemeClr>
              </a:buClr>
              <a:buSzPct val="80000"/>
            </a:pPr>
            <a:r>
              <a:rPr lang="en-US" sz="2400" dirty="0" smtClean="0">
                <a:solidFill>
                  <a:schemeClr val="tx2">
                    <a:lumMod val="50000"/>
                  </a:schemeClr>
                </a:solidFill>
                <a:latin typeface="Cambria" panose="02040503050406030204" pitchFamily="18" charset="0"/>
                <a:ea typeface="Cambria" panose="02040503050406030204" pitchFamily="18" charset="0"/>
                <a:cs typeface="Calibri"/>
              </a:rPr>
              <a:t>8 members</a:t>
            </a:r>
          </a:p>
          <a:p>
            <a:pPr marL="461963" lvl="0" indent="-461963" defTabSz="457189">
              <a:spcBef>
                <a:spcPts val="1800"/>
              </a:spcBef>
              <a:spcAft>
                <a:spcPts val="0"/>
              </a:spcAft>
              <a:buClr>
                <a:schemeClr val="tx1">
                  <a:lumMod val="75000"/>
                  <a:lumOff val="25000"/>
                </a:schemeClr>
              </a:buClr>
              <a:buSzPct val="80000"/>
            </a:pPr>
            <a:r>
              <a:rPr lang="en-US" sz="2400" dirty="0">
                <a:solidFill>
                  <a:schemeClr val="tx2">
                    <a:lumMod val="50000"/>
                  </a:schemeClr>
                </a:solidFill>
                <a:latin typeface="Cambria" panose="02040503050406030204" pitchFamily="18" charset="0"/>
                <a:ea typeface="Cambria" panose="02040503050406030204" pitchFamily="18" charset="0"/>
                <a:cs typeface="Calibri"/>
              </a:rPr>
              <a:t>1 Committee on Racial Equity member</a:t>
            </a:r>
          </a:p>
          <a:p>
            <a:pPr marL="461963" lvl="0" indent="-461963" defTabSz="457189">
              <a:spcBef>
                <a:spcPts val="1800"/>
              </a:spcBef>
              <a:spcAft>
                <a:spcPts val="0"/>
              </a:spcAft>
              <a:buClr>
                <a:schemeClr val="tx1">
                  <a:lumMod val="75000"/>
                  <a:lumOff val="25000"/>
                </a:schemeClr>
              </a:buClr>
              <a:buSzPct val="80000"/>
            </a:pPr>
            <a:r>
              <a:rPr lang="en-US" sz="2400" dirty="0">
                <a:solidFill>
                  <a:schemeClr val="tx2">
                    <a:lumMod val="50000"/>
                  </a:schemeClr>
                </a:solidFill>
                <a:latin typeface="Cambria" panose="02040503050406030204" pitchFamily="18" charset="0"/>
                <a:ea typeface="Cambria" panose="02040503050406030204" pitchFamily="18" charset="0"/>
                <a:cs typeface="Calibri"/>
              </a:rPr>
              <a:t>3</a:t>
            </a:r>
            <a:r>
              <a:rPr lang="en-US" sz="2400" dirty="0" smtClean="0">
                <a:solidFill>
                  <a:schemeClr val="tx2">
                    <a:lumMod val="50000"/>
                  </a:schemeClr>
                </a:solidFill>
                <a:latin typeface="Cambria" panose="02040503050406030204" pitchFamily="18" charset="0"/>
                <a:ea typeface="Cambria" panose="02040503050406030204" pitchFamily="18" charset="0"/>
                <a:cs typeface="Calibri"/>
              </a:rPr>
              <a:t> </a:t>
            </a:r>
            <a:r>
              <a:rPr lang="en-US" sz="2400" dirty="0">
                <a:solidFill>
                  <a:schemeClr val="tx2">
                    <a:lumMod val="50000"/>
                  </a:schemeClr>
                </a:solidFill>
                <a:latin typeface="Cambria" panose="02040503050406030204" pitchFamily="18" charset="0"/>
                <a:ea typeface="Cambria" panose="02040503050406030204" pitchFamily="18" charset="0"/>
                <a:cs typeface="Calibri"/>
              </a:rPr>
              <a:t>Regional Waste Advisory Committee members</a:t>
            </a:r>
          </a:p>
          <a:p>
            <a:pPr marL="461963" lvl="0" indent="-461963" defTabSz="457189">
              <a:spcBef>
                <a:spcPts val="1800"/>
              </a:spcBef>
              <a:spcAft>
                <a:spcPts val="0"/>
              </a:spcAft>
              <a:buClr>
                <a:schemeClr val="tx1">
                  <a:lumMod val="75000"/>
                  <a:lumOff val="25000"/>
                </a:schemeClr>
              </a:buClr>
              <a:buSzPct val="80000"/>
            </a:pPr>
            <a:r>
              <a:rPr lang="en-US" sz="2400" dirty="0" smtClean="0">
                <a:solidFill>
                  <a:schemeClr val="tx2">
                    <a:lumMod val="50000"/>
                  </a:schemeClr>
                </a:solidFill>
                <a:latin typeface="Cambria" panose="02040503050406030204" pitchFamily="18" charset="0"/>
                <a:ea typeface="Cambria" panose="02040503050406030204" pitchFamily="18" charset="0"/>
                <a:cs typeface="Calibri"/>
              </a:rPr>
              <a:t>Representation from Clackamas, Multnomah and Washington counties</a:t>
            </a:r>
          </a:p>
          <a:p>
            <a:pPr marL="461963" lvl="0" indent="-461963" defTabSz="457189">
              <a:spcBef>
                <a:spcPts val="1800"/>
              </a:spcBef>
              <a:spcAft>
                <a:spcPts val="0"/>
              </a:spcAft>
              <a:buClr>
                <a:schemeClr val="tx1">
                  <a:lumMod val="75000"/>
                  <a:lumOff val="25000"/>
                </a:schemeClr>
              </a:buClr>
              <a:buSzPct val="80000"/>
            </a:pPr>
            <a:r>
              <a:rPr lang="en-US" sz="2400" dirty="0" smtClean="0">
                <a:solidFill>
                  <a:schemeClr val="tx2">
                    <a:lumMod val="50000"/>
                  </a:schemeClr>
                </a:solidFill>
                <a:latin typeface="Cambria" panose="02040503050406030204" pitchFamily="18" charset="0"/>
                <a:ea typeface="Cambria" panose="02040503050406030204" pitchFamily="18" charset="0"/>
                <a:cs typeface="Calibri"/>
              </a:rPr>
              <a:t>Mix of experience in healthcare, affordable housing, education, vulnerable populations, and immigrant assistance programs</a:t>
            </a:r>
          </a:p>
          <a:p>
            <a:pPr marL="461963" lvl="0" indent="-461963" defTabSz="457189">
              <a:spcBef>
                <a:spcPts val="1800"/>
              </a:spcBef>
              <a:spcAft>
                <a:spcPts val="0"/>
              </a:spcAft>
              <a:buClr>
                <a:schemeClr val="tx1">
                  <a:lumMod val="75000"/>
                  <a:lumOff val="25000"/>
                </a:schemeClr>
              </a:buClr>
              <a:buSzPct val="80000"/>
            </a:pPr>
            <a:r>
              <a:rPr lang="en-US" sz="2400" dirty="0" smtClean="0">
                <a:solidFill>
                  <a:schemeClr val="tx2">
                    <a:lumMod val="50000"/>
                  </a:schemeClr>
                </a:solidFill>
                <a:latin typeface="Cambria" panose="02040503050406030204" pitchFamily="18" charset="0"/>
                <a:ea typeface="Cambria" panose="02040503050406030204" pitchFamily="18" charset="0"/>
                <a:cs typeface="Calibri"/>
              </a:rPr>
              <a:t>Diversity of racial/ethnic backgrounds  </a:t>
            </a:r>
            <a:endParaRPr lang="en-US" dirty="0" smtClean="0">
              <a:solidFill>
                <a:schemeClr val="tx2">
                  <a:lumMod val="50000"/>
                </a:schemeClr>
              </a:solidFill>
              <a:latin typeface="Cambria" panose="02040503050406030204" pitchFamily="18" charset="0"/>
              <a:ea typeface="Cambria" panose="02040503050406030204" pitchFamily="18" charset="0"/>
            </a:endParaRPr>
          </a:p>
          <a:p>
            <a:endParaRPr lang="en-US" dirty="0">
              <a:solidFill>
                <a:schemeClr val="tx2">
                  <a:lumMod val="50000"/>
                </a:schemeClr>
              </a:solidFill>
              <a:latin typeface="Cambria" panose="02040503050406030204" pitchFamily="18" charset="0"/>
              <a:ea typeface="Cambria" panose="02040503050406030204" pitchFamily="18" charset="0"/>
            </a:endParaRPr>
          </a:p>
        </p:txBody>
      </p:sp>
      <p:cxnSp>
        <p:nvCxnSpPr>
          <p:cNvPr id="9" name="Straight Connector 8">
            <a:extLst>
              <a:ext uri="{FF2B5EF4-FFF2-40B4-BE49-F238E27FC236}">
                <a16:creationId xmlns="" xmlns:a16="http://schemas.microsoft.com/office/drawing/2014/main" id="{E3F9875D-F9B3-4A4E-A6EF-9FB45CFB53BF}"/>
              </a:ext>
            </a:extLst>
          </p:cNvPr>
          <p:cNvCxnSpPr>
            <a:cxnSpLocks/>
          </p:cNvCxnSpPr>
          <p:nvPr/>
        </p:nvCxnSpPr>
        <p:spPr>
          <a:xfrm>
            <a:off x="609600" y="1453783"/>
            <a:ext cx="0" cy="41148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69914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Rectangle 19"/>
          <p:cNvSpPr/>
          <p:nvPr/>
        </p:nvSpPr>
        <p:spPr>
          <a:xfrm>
            <a:off x="872467" y="1371600"/>
            <a:ext cx="4918733" cy="4191000"/>
          </a:xfrm>
          <a:prstGeom prst="rect">
            <a:avLst/>
          </a:prstGeom>
          <a:solidFill>
            <a:srgbClr val="D9D9D9">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6358867" y="1371600"/>
            <a:ext cx="4918733" cy="2057400"/>
          </a:xfrm>
          <a:prstGeom prst="rect">
            <a:avLst/>
          </a:prstGeom>
          <a:solidFill>
            <a:srgbClr val="2CB0C8">
              <a:alpha val="2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6358867" y="3863060"/>
            <a:ext cx="4918733" cy="1699540"/>
          </a:xfrm>
          <a:prstGeom prst="rect">
            <a:avLst/>
          </a:prstGeom>
          <a:solidFill>
            <a:srgbClr val="A3AD38">
              <a:alpha val="24706"/>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457200"/>
            <a:ext cx="7543800" cy="685800"/>
          </a:xfrm>
        </p:spPr>
        <p:txBody>
          <a:bodyPr/>
          <a:lstStyle/>
          <a:p>
            <a:r>
              <a:rPr lang="en-US" sz="3200" b="0" dirty="0" smtClean="0">
                <a:solidFill>
                  <a:schemeClr val="accent5"/>
                </a:solidFill>
                <a:latin typeface="Cambria" pitchFamily="18" charset="0"/>
              </a:rPr>
              <a:t>Project Values</a:t>
            </a:r>
            <a:br>
              <a:rPr lang="en-US" sz="3200" b="0" dirty="0" smtClean="0">
                <a:solidFill>
                  <a:schemeClr val="accent5"/>
                </a:solidFill>
                <a:latin typeface="Cambria" pitchFamily="18" charset="0"/>
              </a:rPr>
            </a:br>
            <a:endParaRPr lang="en-US" sz="3200" b="0" dirty="0">
              <a:solidFill>
                <a:schemeClr val="accent5"/>
              </a:solidFill>
              <a:latin typeface="Cambria" pitchFamily="18" charset="0"/>
            </a:endParaRPr>
          </a:p>
        </p:txBody>
      </p:sp>
      <p:sp>
        <p:nvSpPr>
          <p:cNvPr id="5" name="TextBox 4"/>
          <p:cNvSpPr txBox="1"/>
          <p:nvPr/>
        </p:nvSpPr>
        <p:spPr>
          <a:xfrm>
            <a:off x="10005909" y="6232981"/>
            <a:ext cx="1828800" cy="381000"/>
          </a:xfrm>
          <a:prstGeom prst="rect">
            <a:avLst/>
          </a:prstGeom>
          <a:noFill/>
        </p:spPr>
        <p:txBody>
          <a:bodyPr wrap="square" rtlCol="0">
            <a:spAutoFit/>
          </a:bodyPr>
          <a:lstStyle/>
          <a:p>
            <a:pPr algn="r"/>
            <a:fld id="{431B8406-A3E7-4BDF-BA0B-F436AED5234D}" type="slidenum">
              <a:rPr lang="en-US" smtClean="0">
                <a:solidFill>
                  <a:schemeClr val="bg1">
                    <a:lumMod val="50000"/>
                  </a:schemeClr>
                </a:solidFill>
              </a:rPr>
              <a:t>2</a:t>
            </a:fld>
            <a:endParaRPr lang="en-US" dirty="0">
              <a:solidFill>
                <a:schemeClr val="bg1">
                  <a:lumMod val="50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788174763"/>
              </p:ext>
            </p:extLst>
          </p:nvPr>
        </p:nvGraphicFramePr>
        <p:xfrm>
          <a:off x="-762000" y="7391400"/>
          <a:ext cx="5851525" cy="5486400"/>
        </p:xfrm>
        <a:graphic>
          <a:graphicData uri="http://schemas.openxmlformats.org/drawingml/2006/table">
            <a:tbl>
              <a:tblPr firstRow="1" firstCol="1" bandRow="1"/>
              <a:tblGrid>
                <a:gridCol w="1943100"/>
                <a:gridCol w="3908425"/>
              </a:tblGrid>
              <a:tr h="640080">
                <a:tc>
                  <a:txBody>
                    <a:bodyPr/>
                    <a:lstStyle/>
                    <a:p>
                      <a:pPr marL="0" marR="0">
                        <a:spcBef>
                          <a:spcPts val="0"/>
                        </a:spcBef>
                        <a:spcAft>
                          <a:spcPts val="0"/>
                        </a:spcAft>
                      </a:pPr>
                      <a:r>
                        <a:rPr lang="en-US"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Regional Waste Plan </a:t>
                      </a:r>
                      <a:endParaRPr lang="en-US" sz="1800" dirty="0">
                        <a:effectLst/>
                        <a:latin typeface="CG Omega (PCL6)"/>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Values</a:t>
                      </a:r>
                      <a:endParaRPr lang="en-US" sz="1800" dirty="0">
                        <a:effectLst/>
                        <a:latin typeface="CG Omega (PCL6)"/>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G Omega (PCL6)"/>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7F7F7F"/>
                      </a:solidFill>
                      <a:prstDash val="solid"/>
                      <a:round/>
                      <a:headEnd type="none" w="med" len="med"/>
                      <a:tailEnd type="none" w="med" len="med"/>
                    </a:lnB>
                    <a:solidFill>
                      <a:srgbClr val="D9D9D9"/>
                    </a:solidFill>
                  </a:tcPr>
                </a:tc>
                <a:tc>
                  <a:txBody>
                    <a:bodyPr/>
                    <a:lstStyle/>
                    <a:p>
                      <a:pPr marL="342900" marR="0" lvl="0" indent="-342900">
                        <a:spcBef>
                          <a:spcPts val="0"/>
                        </a:spcBef>
                        <a:spcAft>
                          <a:spcPts val="0"/>
                        </a:spcAft>
                        <a:buFont typeface="+mj-lt"/>
                        <a:buAutoNum type="arabicPeriod"/>
                      </a:pPr>
                      <a:r>
                        <a:rPr lang="en-US" sz="1800" dirty="0">
                          <a:effectLst/>
                          <a:latin typeface="Cambria" panose="02040503050406030204" pitchFamily="18" charset="0"/>
                          <a:ea typeface="Calibri" panose="020F0502020204030204" pitchFamily="34" charset="0"/>
                          <a:cs typeface="Calibri" panose="020F0502020204030204" pitchFamily="34" charset="0"/>
                        </a:rPr>
                        <a:t>Protect and restore the environment and promote health for all</a:t>
                      </a:r>
                      <a:endParaRPr lang="en-US" sz="1800" dirty="0">
                        <a:effectLst/>
                        <a:latin typeface="CG Omega (PCL6)"/>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dirty="0">
                          <a:effectLst/>
                          <a:latin typeface="Cambria" panose="02040503050406030204" pitchFamily="18" charset="0"/>
                          <a:ea typeface="Calibri" panose="020F0502020204030204" pitchFamily="34" charset="0"/>
                          <a:cs typeface="Calibri" panose="020F0502020204030204" pitchFamily="34" charset="0"/>
                        </a:rPr>
                        <a:t>Conserve natural resources</a:t>
                      </a:r>
                      <a:endParaRPr lang="en-US" sz="1800" dirty="0">
                        <a:effectLst/>
                        <a:latin typeface="CG Omega (PCL6)"/>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dirty="0">
                          <a:effectLst/>
                          <a:latin typeface="Cambria" panose="02040503050406030204" pitchFamily="18" charset="0"/>
                          <a:ea typeface="Calibri" panose="020F0502020204030204" pitchFamily="34" charset="0"/>
                          <a:cs typeface="Calibri" panose="020F0502020204030204" pitchFamily="34" charset="0"/>
                        </a:rPr>
                        <a:t>Advance environmental literacy</a:t>
                      </a:r>
                      <a:endParaRPr lang="en-US" sz="1800" dirty="0">
                        <a:effectLst/>
                        <a:latin typeface="CG Omega (PCL6)"/>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dirty="0">
                          <a:effectLst/>
                          <a:latin typeface="Cambria" panose="02040503050406030204" pitchFamily="18" charset="0"/>
                          <a:ea typeface="Calibri" panose="020F0502020204030204" pitchFamily="34" charset="0"/>
                          <a:cs typeface="Calibri" panose="020F0502020204030204" pitchFamily="34" charset="0"/>
                        </a:rPr>
                        <a:t>Foster economic well-being</a:t>
                      </a:r>
                      <a:endParaRPr lang="en-US" sz="1800" dirty="0">
                        <a:effectLst/>
                        <a:latin typeface="CG Omega (PCL6)"/>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dirty="0">
                          <a:effectLst/>
                          <a:latin typeface="Cambria" panose="02040503050406030204" pitchFamily="18" charset="0"/>
                          <a:ea typeface="Calibri" panose="020F0502020204030204" pitchFamily="34" charset="0"/>
                          <a:cs typeface="Calibri" panose="020F0502020204030204" pitchFamily="34" charset="0"/>
                        </a:rPr>
                        <a:t>Ensure operational resilience, adaptability and sustainability</a:t>
                      </a:r>
                      <a:endParaRPr lang="en-US" sz="1800" dirty="0">
                        <a:effectLst/>
                        <a:latin typeface="CG Omega (PCL6)"/>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dirty="0">
                          <a:effectLst/>
                          <a:latin typeface="Cambria" panose="02040503050406030204" pitchFamily="18" charset="0"/>
                          <a:ea typeface="Calibri" panose="020F0502020204030204" pitchFamily="34" charset="0"/>
                          <a:cs typeface="Calibri" panose="020F0502020204030204" pitchFamily="34" charset="0"/>
                        </a:rPr>
                        <a:t>Provide excellent service and equitable system access</a:t>
                      </a:r>
                      <a:endParaRPr lang="en-US" sz="1800" dirty="0">
                        <a:effectLst/>
                        <a:latin typeface="CG Omega (PCL6)"/>
                        <a:ea typeface="Times New Roman" panose="02020603050405020304" pitchFamily="18" charset="0"/>
                        <a:cs typeface="Times New Roman" panose="02020603050405020304" pitchFamily="18" charset="0"/>
                      </a:endParaRPr>
                    </a:p>
                    <a:p>
                      <a:pPr marL="274320" marR="0">
                        <a:spcBef>
                          <a:spcPts val="0"/>
                        </a:spcBef>
                        <a:spcAft>
                          <a:spcPts val="0"/>
                        </a:spcAft>
                      </a:pPr>
                      <a:r>
                        <a:rPr lang="en-US" sz="1800" dirty="0">
                          <a:effectLst/>
                          <a:latin typeface="Cambria" panose="02040503050406030204" pitchFamily="18" charset="0"/>
                          <a:ea typeface="Calibri" panose="020F0502020204030204" pitchFamily="34" charset="0"/>
                          <a:cs typeface="Calibri" panose="020F0502020204030204" pitchFamily="34" charset="0"/>
                        </a:rPr>
                        <a:t> </a:t>
                      </a:r>
                      <a:endParaRPr lang="en-US" sz="1800" dirty="0">
                        <a:effectLst/>
                        <a:latin typeface="CG Omega (PCL6)"/>
                        <a:ea typeface="Times New Roman" panose="02020603050405020304" pitchFamily="18" charset="0"/>
                        <a:cs typeface="Times New Roman" panose="02020603050405020304" pitchFamily="18" charset="0"/>
                      </a:endParaRPr>
                    </a:p>
                  </a:txBody>
                  <a:tcPr marL="68580" marR="68580" marT="0" marB="0">
                    <a:lnL>
                      <a:noFill/>
                    </a:lnL>
                    <a:lnR>
                      <a:noFill/>
                    </a:lnR>
                    <a:lnT>
                      <a:noFill/>
                    </a:lnT>
                    <a:lnB w="12700" cap="flat" cmpd="sng" algn="ctr">
                      <a:solidFill>
                        <a:srgbClr val="7F7F7F"/>
                      </a:solidFill>
                      <a:prstDash val="solid"/>
                      <a:round/>
                      <a:headEnd type="none" w="med" len="med"/>
                      <a:tailEnd type="none" w="med" len="med"/>
                    </a:lnB>
                    <a:solidFill>
                      <a:srgbClr val="F2F2F2"/>
                    </a:solidFill>
                  </a:tcPr>
                </a:tc>
              </a:tr>
              <a:tr h="548640">
                <a:tc>
                  <a:txBody>
                    <a:bodyPr/>
                    <a:lstStyle/>
                    <a:p>
                      <a:pPr marL="0" marR="0">
                        <a:spcBef>
                          <a:spcPts val="0"/>
                        </a:spcBef>
                        <a:spcAft>
                          <a:spcPts val="0"/>
                        </a:spcAft>
                      </a:pPr>
                      <a:r>
                        <a:rPr lang="en-US"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Regional Waste Plan </a:t>
                      </a:r>
                      <a:endParaRPr lang="en-US" sz="1800" dirty="0">
                        <a:effectLst/>
                        <a:latin typeface="CG Omega (PCL6)"/>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Racial Equity Principles</a:t>
                      </a:r>
                      <a:endParaRPr lang="en-US" sz="1800" dirty="0">
                        <a:effectLst/>
                        <a:latin typeface="CG Omega (PCL6)"/>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G Omega (PCL6)"/>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D9D9D9"/>
                    </a:solidFill>
                  </a:tcPr>
                </a:tc>
                <a:tc>
                  <a:txBody>
                    <a:bodyPr/>
                    <a:lstStyle/>
                    <a:p>
                      <a:pPr marL="342900" marR="0" lvl="0" indent="-342900">
                        <a:spcBef>
                          <a:spcPts val="0"/>
                        </a:spcBef>
                        <a:spcAft>
                          <a:spcPts val="0"/>
                        </a:spcAft>
                        <a:buFont typeface="+mj-lt"/>
                        <a:buAutoNum type="arabicPeriod"/>
                      </a:pPr>
                      <a:r>
                        <a:rPr lang="en-US" sz="1800" dirty="0">
                          <a:effectLst/>
                          <a:latin typeface="Cambria" panose="02040503050406030204" pitchFamily="18" charset="0"/>
                          <a:ea typeface="Calibri" panose="020F0502020204030204" pitchFamily="34" charset="0"/>
                          <a:cs typeface="Calibri" panose="020F0502020204030204" pitchFamily="34" charset="0"/>
                        </a:rPr>
                        <a:t>Community restoration</a:t>
                      </a:r>
                      <a:endParaRPr lang="en-US" sz="1800" dirty="0">
                        <a:effectLst/>
                        <a:latin typeface="CG Omega (PCL6)"/>
                        <a:ea typeface="Times New Roman" panose="02020603050405020304" pitchFamily="18" charset="0"/>
                        <a:cs typeface="Times New Roman" panose="02020603050405020304" pitchFamily="18" charset="0"/>
                      </a:endParaRPr>
                    </a:p>
                    <a:p>
                      <a:pPr marL="342900" marR="0" lvl="0" indent="-342900">
                        <a:spcBef>
                          <a:spcPts val="0"/>
                        </a:spcBef>
                        <a:spcAft>
                          <a:spcPts val="600"/>
                        </a:spcAft>
                        <a:buFont typeface="+mj-lt"/>
                        <a:buAutoNum type="arabicPeriod"/>
                      </a:pPr>
                      <a:r>
                        <a:rPr lang="en-US" sz="1800" dirty="0">
                          <a:effectLst/>
                          <a:latin typeface="Cambria" panose="02040503050406030204" pitchFamily="18" charset="0"/>
                          <a:ea typeface="Calibri" panose="020F0502020204030204" pitchFamily="34" charset="0"/>
                          <a:cs typeface="Calibri" panose="020F0502020204030204" pitchFamily="34" charset="0"/>
                        </a:rPr>
                        <a:t>Community partnerships</a:t>
                      </a:r>
                      <a:endParaRPr lang="en-US" sz="1800" dirty="0">
                        <a:effectLst/>
                        <a:latin typeface="CG Omega (PCL6)"/>
                        <a:ea typeface="Times New Roman" panose="02020603050405020304" pitchFamily="18" charset="0"/>
                        <a:cs typeface="Times New Roman" panose="02020603050405020304" pitchFamily="18" charset="0"/>
                      </a:endParaRPr>
                    </a:p>
                    <a:p>
                      <a:pPr marL="342900" marR="0" lvl="0" indent="-342900">
                        <a:spcBef>
                          <a:spcPts val="0"/>
                        </a:spcBef>
                        <a:spcAft>
                          <a:spcPts val="600"/>
                        </a:spcAft>
                        <a:buFont typeface="+mj-lt"/>
                        <a:buAutoNum type="arabicPeriod"/>
                      </a:pPr>
                      <a:r>
                        <a:rPr lang="en-US" sz="1800" dirty="0">
                          <a:effectLst/>
                          <a:latin typeface="Cambria" panose="02040503050406030204" pitchFamily="18" charset="0"/>
                          <a:ea typeface="Calibri" panose="020F0502020204030204" pitchFamily="34" charset="0"/>
                          <a:cs typeface="Calibri" panose="020F0502020204030204" pitchFamily="34" charset="0"/>
                        </a:rPr>
                        <a:t>Community investment</a:t>
                      </a:r>
                      <a:endParaRPr lang="en-US" sz="1800" dirty="0">
                        <a:effectLst/>
                        <a:latin typeface="CG Omega (PCL6)"/>
                        <a:ea typeface="Times New Roman" panose="02020603050405020304" pitchFamily="18" charset="0"/>
                        <a:cs typeface="Times New Roman" panose="02020603050405020304" pitchFamily="18" charset="0"/>
                      </a:endParaRPr>
                    </a:p>
                    <a:p>
                      <a:pPr marL="274320" marR="0">
                        <a:spcBef>
                          <a:spcPts val="0"/>
                        </a:spcBef>
                        <a:spcAft>
                          <a:spcPts val="600"/>
                        </a:spcAft>
                      </a:pPr>
                      <a:r>
                        <a:rPr lang="en-US" sz="1800" dirty="0">
                          <a:effectLst/>
                          <a:latin typeface="Cambria" panose="02040503050406030204" pitchFamily="18" charset="0"/>
                          <a:ea typeface="Calibri" panose="020F0502020204030204" pitchFamily="34" charset="0"/>
                          <a:cs typeface="Calibri" panose="020F0502020204030204" pitchFamily="34" charset="0"/>
                        </a:rPr>
                        <a:t> </a:t>
                      </a:r>
                      <a:endParaRPr lang="en-US" sz="1800" dirty="0">
                        <a:effectLst/>
                        <a:latin typeface="CG Omega (PCL6)"/>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solidFill>
                      <a:srgbClr val="F2F2F2"/>
                    </a:solidFill>
                  </a:tcPr>
                </a:tc>
              </a:tr>
              <a:tr h="548640">
                <a:tc>
                  <a:txBody>
                    <a:bodyPr/>
                    <a:lstStyle/>
                    <a:p>
                      <a:pPr marL="0" marR="0">
                        <a:spcBef>
                          <a:spcPts val="0"/>
                        </a:spcBef>
                        <a:spcAft>
                          <a:spcPts val="0"/>
                        </a:spcAft>
                      </a:pPr>
                      <a:r>
                        <a:rPr lang="en-US" sz="1800" b="1">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New Garbage and Recycling System Facilities Plan Value</a:t>
                      </a:r>
                      <a:endParaRPr lang="en-US" sz="1800">
                        <a:effectLst/>
                        <a:latin typeface="CG Omega (PCL6)"/>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a:noFill/>
                    </a:lnB>
                    <a:solidFill>
                      <a:srgbClr val="D9D9D9"/>
                    </a:solidFill>
                  </a:tcPr>
                </a:tc>
                <a:tc>
                  <a:txBody>
                    <a:bodyPr/>
                    <a:lstStyle/>
                    <a:p>
                      <a:pPr marL="342900" marR="0" lvl="0" indent="-342900">
                        <a:spcBef>
                          <a:spcPts val="0"/>
                        </a:spcBef>
                        <a:spcAft>
                          <a:spcPts val="600"/>
                        </a:spcAft>
                        <a:buFont typeface="+mj-lt"/>
                        <a:buAutoNum type="arabicPeriod"/>
                      </a:pPr>
                      <a:r>
                        <a:rPr lang="en-US" sz="1800" dirty="0">
                          <a:effectLst/>
                          <a:latin typeface="Cambria" panose="02040503050406030204" pitchFamily="18" charset="0"/>
                          <a:ea typeface="Calibri" panose="020F0502020204030204" pitchFamily="34" charset="0"/>
                          <a:cs typeface="Calibri" panose="020F0502020204030204" pitchFamily="34" charset="0"/>
                        </a:rPr>
                        <a:t>Tribal consultation</a:t>
                      </a:r>
                      <a:endParaRPr lang="en-US" sz="1800" dirty="0">
                        <a:effectLst/>
                        <a:latin typeface="CG Omega (PCL6)"/>
                        <a:ea typeface="Times New Roman" panose="02020603050405020304" pitchFamily="18" charset="0"/>
                        <a:cs typeface="Times New Roman" panose="02020603050405020304" pitchFamily="18" charset="0"/>
                      </a:endParaRPr>
                    </a:p>
                  </a:txBody>
                  <a:tcPr marL="68580" marR="68580" marT="0" marB="0">
                    <a:lnL>
                      <a:noFill/>
                    </a:lnL>
                    <a:lnR>
                      <a:noFill/>
                    </a:lnR>
                    <a:lnT w="12700" cap="flat" cmpd="sng" algn="ctr">
                      <a:solidFill>
                        <a:srgbClr val="7F7F7F"/>
                      </a:solidFill>
                      <a:prstDash val="solid"/>
                      <a:round/>
                      <a:headEnd type="none" w="med" len="med"/>
                      <a:tailEnd type="none" w="med" len="med"/>
                    </a:lnT>
                    <a:lnB>
                      <a:noFill/>
                    </a:lnB>
                    <a:solidFill>
                      <a:srgbClr val="F2F2F2"/>
                    </a:solidFill>
                  </a:tcPr>
                </a:tc>
              </a:tr>
            </a:tbl>
          </a:graphicData>
        </a:graphic>
      </p:graphicFrame>
      <p:sp>
        <p:nvSpPr>
          <p:cNvPr id="6" name="TextBox 5"/>
          <p:cNvSpPr txBox="1"/>
          <p:nvPr/>
        </p:nvSpPr>
        <p:spPr>
          <a:xfrm>
            <a:off x="1148615" y="1600200"/>
            <a:ext cx="3257590" cy="369332"/>
          </a:xfrm>
          <a:prstGeom prst="rect">
            <a:avLst/>
          </a:prstGeom>
          <a:noFill/>
        </p:spPr>
        <p:txBody>
          <a:bodyPr wrap="square" rtlCol="0">
            <a:spAutoFit/>
          </a:bodyPr>
          <a:lstStyle/>
          <a:p>
            <a:r>
              <a:rPr lang="en-US" b="1" dirty="0" smtClean="0">
                <a:solidFill>
                  <a:srgbClr val="254061"/>
                </a:solidFill>
              </a:rPr>
              <a:t>Regional Waste Plan Values</a:t>
            </a:r>
            <a:endParaRPr lang="en-US" b="1" dirty="0">
              <a:solidFill>
                <a:srgbClr val="254061"/>
              </a:solidFill>
            </a:endParaRPr>
          </a:p>
        </p:txBody>
      </p:sp>
      <p:sp>
        <p:nvSpPr>
          <p:cNvPr id="13" name="TextBox 12"/>
          <p:cNvSpPr txBox="1"/>
          <p:nvPr/>
        </p:nvSpPr>
        <p:spPr>
          <a:xfrm>
            <a:off x="6934200" y="1569619"/>
            <a:ext cx="3657600" cy="365760"/>
          </a:xfrm>
          <a:prstGeom prst="rect">
            <a:avLst/>
          </a:prstGeom>
          <a:noFill/>
        </p:spPr>
        <p:txBody>
          <a:bodyPr wrap="square" rtlCol="0">
            <a:spAutoFit/>
          </a:bodyPr>
          <a:lstStyle/>
          <a:p>
            <a:r>
              <a:rPr lang="en-US" b="1" dirty="0" smtClean="0">
                <a:solidFill>
                  <a:srgbClr val="254061"/>
                </a:solidFill>
              </a:rPr>
              <a:t>Regional Waste Plan Principles</a:t>
            </a:r>
            <a:endParaRPr lang="en-US" b="1" dirty="0">
              <a:solidFill>
                <a:srgbClr val="254061"/>
              </a:solidFill>
            </a:endParaRPr>
          </a:p>
        </p:txBody>
      </p:sp>
      <p:sp>
        <p:nvSpPr>
          <p:cNvPr id="14" name="TextBox 13"/>
          <p:cNvSpPr txBox="1"/>
          <p:nvPr/>
        </p:nvSpPr>
        <p:spPr>
          <a:xfrm>
            <a:off x="6968467" y="4065508"/>
            <a:ext cx="2567091" cy="365760"/>
          </a:xfrm>
          <a:prstGeom prst="rect">
            <a:avLst/>
          </a:prstGeom>
          <a:noFill/>
        </p:spPr>
        <p:txBody>
          <a:bodyPr wrap="square" rtlCol="0">
            <a:spAutoFit/>
          </a:bodyPr>
          <a:lstStyle/>
          <a:p>
            <a:r>
              <a:rPr lang="en-US" b="1" dirty="0" smtClean="0">
                <a:solidFill>
                  <a:srgbClr val="254061"/>
                </a:solidFill>
              </a:rPr>
              <a:t>New Project Value</a:t>
            </a:r>
            <a:endParaRPr lang="en-US" b="1" dirty="0">
              <a:solidFill>
                <a:srgbClr val="254061"/>
              </a:solidFill>
            </a:endParaRPr>
          </a:p>
        </p:txBody>
      </p:sp>
      <p:sp>
        <p:nvSpPr>
          <p:cNvPr id="16" name="TextBox 15"/>
          <p:cNvSpPr txBox="1"/>
          <p:nvPr/>
        </p:nvSpPr>
        <p:spPr>
          <a:xfrm>
            <a:off x="1143000" y="2083832"/>
            <a:ext cx="4363341" cy="3226524"/>
          </a:xfrm>
          <a:prstGeom prst="rect">
            <a:avLst/>
          </a:prstGeom>
          <a:noFill/>
        </p:spPr>
        <p:txBody>
          <a:bodyPr wrap="square" rtlCol="0">
            <a:spAutoFit/>
          </a:bodyPr>
          <a:lstStyle/>
          <a:p>
            <a:pPr marL="285750" indent="-285750">
              <a:spcAft>
                <a:spcPts val="1000"/>
              </a:spcAft>
              <a:buFont typeface="Arial" panose="020B0604020202020204" pitchFamily="34" charset="0"/>
              <a:buChar char="•"/>
            </a:pPr>
            <a:r>
              <a:rPr lang="en-US" dirty="0" smtClean="0">
                <a:solidFill>
                  <a:srgbClr val="254061"/>
                </a:solidFill>
              </a:rPr>
              <a:t>Protect </a:t>
            </a:r>
            <a:r>
              <a:rPr lang="en-US" dirty="0">
                <a:solidFill>
                  <a:srgbClr val="254061"/>
                </a:solidFill>
              </a:rPr>
              <a:t>and restore the environment and promote health for </a:t>
            </a:r>
            <a:r>
              <a:rPr lang="en-US" dirty="0" smtClean="0">
                <a:solidFill>
                  <a:srgbClr val="254061"/>
                </a:solidFill>
              </a:rPr>
              <a:t>all</a:t>
            </a:r>
          </a:p>
          <a:p>
            <a:pPr marL="285750" indent="-285750">
              <a:spcAft>
                <a:spcPts val="1000"/>
              </a:spcAft>
              <a:buFont typeface="Arial" panose="020B0604020202020204" pitchFamily="34" charset="0"/>
              <a:buChar char="•"/>
            </a:pPr>
            <a:r>
              <a:rPr lang="en-US" dirty="0" smtClean="0">
                <a:solidFill>
                  <a:srgbClr val="254061"/>
                </a:solidFill>
              </a:rPr>
              <a:t>Conserve </a:t>
            </a:r>
            <a:r>
              <a:rPr lang="en-US" dirty="0">
                <a:solidFill>
                  <a:srgbClr val="254061"/>
                </a:solidFill>
              </a:rPr>
              <a:t>natural </a:t>
            </a:r>
            <a:r>
              <a:rPr lang="en-US" dirty="0" smtClean="0">
                <a:solidFill>
                  <a:srgbClr val="254061"/>
                </a:solidFill>
              </a:rPr>
              <a:t>resources</a:t>
            </a:r>
          </a:p>
          <a:p>
            <a:pPr marL="285750" indent="-285750">
              <a:spcAft>
                <a:spcPts val="1000"/>
              </a:spcAft>
              <a:buFont typeface="Arial" panose="020B0604020202020204" pitchFamily="34" charset="0"/>
              <a:buChar char="•"/>
            </a:pPr>
            <a:r>
              <a:rPr lang="en-US" dirty="0" smtClean="0">
                <a:solidFill>
                  <a:srgbClr val="254061"/>
                </a:solidFill>
              </a:rPr>
              <a:t>Advance </a:t>
            </a:r>
            <a:r>
              <a:rPr lang="en-US" dirty="0">
                <a:solidFill>
                  <a:srgbClr val="254061"/>
                </a:solidFill>
              </a:rPr>
              <a:t>environmental </a:t>
            </a:r>
            <a:r>
              <a:rPr lang="en-US" dirty="0" smtClean="0">
                <a:solidFill>
                  <a:srgbClr val="254061"/>
                </a:solidFill>
              </a:rPr>
              <a:t>literacy</a:t>
            </a:r>
          </a:p>
          <a:p>
            <a:pPr marL="285750" indent="-285750">
              <a:spcAft>
                <a:spcPts val="1000"/>
              </a:spcAft>
              <a:buFont typeface="Arial" panose="020B0604020202020204" pitchFamily="34" charset="0"/>
              <a:buChar char="•"/>
            </a:pPr>
            <a:r>
              <a:rPr lang="en-US" dirty="0" smtClean="0">
                <a:solidFill>
                  <a:srgbClr val="254061"/>
                </a:solidFill>
              </a:rPr>
              <a:t>Foster </a:t>
            </a:r>
            <a:r>
              <a:rPr lang="en-US" dirty="0">
                <a:solidFill>
                  <a:srgbClr val="254061"/>
                </a:solidFill>
              </a:rPr>
              <a:t>economic </a:t>
            </a:r>
            <a:r>
              <a:rPr lang="en-US" dirty="0" smtClean="0">
                <a:solidFill>
                  <a:srgbClr val="254061"/>
                </a:solidFill>
              </a:rPr>
              <a:t>well-being</a:t>
            </a:r>
          </a:p>
          <a:p>
            <a:pPr marL="285750" indent="-285750">
              <a:spcAft>
                <a:spcPts val="1000"/>
              </a:spcAft>
              <a:buFont typeface="Arial" panose="020B0604020202020204" pitchFamily="34" charset="0"/>
              <a:buChar char="•"/>
            </a:pPr>
            <a:r>
              <a:rPr lang="en-US" dirty="0" smtClean="0">
                <a:solidFill>
                  <a:srgbClr val="254061"/>
                </a:solidFill>
              </a:rPr>
              <a:t>Ensure </a:t>
            </a:r>
            <a:r>
              <a:rPr lang="en-US" dirty="0">
                <a:solidFill>
                  <a:srgbClr val="254061"/>
                </a:solidFill>
              </a:rPr>
              <a:t>operational resilience, adaptability and </a:t>
            </a:r>
            <a:r>
              <a:rPr lang="en-US" dirty="0" smtClean="0">
                <a:solidFill>
                  <a:srgbClr val="254061"/>
                </a:solidFill>
              </a:rPr>
              <a:t>sustainability</a:t>
            </a:r>
          </a:p>
          <a:p>
            <a:pPr marL="285750" indent="-285750">
              <a:spcAft>
                <a:spcPts val="1000"/>
              </a:spcAft>
              <a:buFont typeface="Arial" panose="020B0604020202020204" pitchFamily="34" charset="0"/>
              <a:buChar char="•"/>
            </a:pPr>
            <a:r>
              <a:rPr lang="en-US" dirty="0" smtClean="0">
                <a:solidFill>
                  <a:srgbClr val="254061"/>
                </a:solidFill>
              </a:rPr>
              <a:t>Provide </a:t>
            </a:r>
            <a:r>
              <a:rPr lang="en-US" dirty="0">
                <a:solidFill>
                  <a:srgbClr val="254061"/>
                </a:solidFill>
              </a:rPr>
              <a:t>excellent service and equitable system </a:t>
            </a:r>
            <a:r>
              <a:rPr lang="en-US" dirty="0" smtClean="0">
                <a:solidFill>
                  <a:srgbClr val="254061"/>
                </a:solidFill>
              </a:rPr>
              <a:t>access</a:t>
            </a:r>
            <a:endParaRPr lang="en-US" dirty="0"/>
          </a:p>
        </p:txBody>
      </p:sp>
      <p:sp>
        <p:nvSpPr>
          <p:cNvPr id="18" name="TextBox 17"/>
          <p:cNvSpPr txBox="1"/>
          <p:nvPr/>
        </p:nvSpPr>
        <p:spPr>
          <a:xfrm>
            <a:off x="6934200" y="1981200"/>
            <a:ext cx="3775733" cy="1179810"/>
          </a:xfrm>
          <a:prstGeom prst="rect">
            <a:avLst/>
          </a:prstGeom>
          <a:noFill/>
        </p:spPr>
        <p:txBody>
          <a:bodyPr wrap="square" rtlCol="0">
            <a:spAutoFit/>
          </a:bodyPr>
          <a:lstStyle/>
          <a:p>
            <a:pPr marL="285750" indent="-285750">
              <a:spcBef>
                <a:spcPts val="0"/>
              </a:spcBef>
              <a:spcAft>
                <a:spcPts val="1000"/>
              </a:spcAft>
              <a:buFont typeface="Arial" panose="020B0604020202020204" pitchFamily="34" charset="0"/>
              <a:buChar char="•"/>
            </a:pPr>
            <a:r>
              <a:rPr lang="en-US" dirty="0" smtClean="0">
                <a:solidFill>
                  <a:srgbClr val="254061"/>
                </a:solidFill>
              </a:rPr>
              <a:t>Community restoration</a:t>
            </a:r>
          </a:p>
          <a:p>
            <a:pPr marL="285750" indent="-285750">
              <a:spcBef>
                <a:spcPts val="0"/>
              </a:spcBef>
              <a:spcAft>
                <a:spcPts val="1000"/>
              </a:spcAft>
              <a:buFont typeface="Arial" panose="020B0604020202020204" pitchFamily="34" charset="0"/>
              <a:buChar char="•"/>
            </a:pPr>
            <a:r>
              <a:rPr lang="en-US" dirty="0" smtClean="0">
                <a:solidFill>
                  <a:srgbClr val="254061"/>
                </a:solidFill>
              </a:rPr>
              <a:t>Community partnerships</a:t>
            </a:r>
          </a:p>
          <a:p>
            <a:pPr marL="285750" indent="-285750">
              <a:spcBef>
                <a:spcPts val="0"/>
              </a:spcBef>
              <a:spcAft>
                <a:spcPts val="1000"/>
              </a:spcAft>
              <a:buFont typeface="Arial" panose="020B0604020202020204" pitchFamily="34" charset="0"/>
              <a:buChar char="•"/>
            </a:pPr>
            <a:r>
              <a:rPr lang="en-US" dirty="0" smtClean="0">
                <a:solidFill>
                  <a:srgbClr val="254061"/>
                </a:solidFill>
              </a:rPr>
              <a:t>Community investment</a:t>
            </a:r>
            <a:endParaRPr lang="en-US" dirty="0"/>
          </a:p>
        </p:txBody>
      </p:sp>
      <p:sp>
        <p:nvSpPr>
          <p:cNvPr id="19" name="TextBox 18"/>
          <p:cNvSpPr txBox="1"/>
          <p:nvPr/>
        </p:nvSpPr>
        <p:spPr>
          <a:xfrm>
            <a:off x="6968467" y="4431268"/>
            <a:ext cx="3775733" cy="369332"/>
          </a:xfrm>
          <a:prstGeom prst="rect">
            <a:avLst/>
          </a:prstGeom>
          <a:noFill/>
        </p:spPr>
        <p:txBody>
          <a:bodyPr wrap="square" rtlCol="0">
            <a:spAutoFit/>
          </a:bodyPr>
          <a:lstStyle/>
          <a:p>
            <a:pPr marL="285750" indent="-285750">
              <a:spcBef>
                <a:spcPts val="0"/>
              </a:spcBef>
              <a:spcAft>
                <a:spcPts val="600"/>
              </a:spcAft>
              <a:buFont typeface="Arial" panose="020B0604020202020204" pitchFamily="34" charset="0"/>
              <a:buChar char="•"/>
            </a:pPr>
            <a:r>
              <a:rPr lang="en-US" dirty="0" smtClean="0">
                <a:solidFill>
                  <a:srgbClr val="254061"/>
                </a:solidFill>
              </a:rPr>
              <a:t>Tribal consultation</a:t>
            </a:r>
            <a:endParaRPr lang="en-US" dirty="0"/>
          </a:p>
        </p:txBody>
      </p:sp>
    </p:spTree>
    <p:extLst>
      <p:ext uri="{BB962C8B-B14F-4D97-AF65-F5344CB8AC3E}">
        <p14:creationId xmlns:p14="http://schemas.microsoft.com/office/powerpoint/2010/main" val="5689441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503920" cy="540465"/>
          </a:xfrm>
        </p:spPr>
        <p:txBody>
          <a:bodyPr/>
          <a:lstStyle/>
          <a:p>
            <a:r>
              <a:rPr lang="en-US" sz="3200" b="0" dirty="0" smtClean="0">
                <a:solidFill>
                  <a:schemeClr val="accent5"/>
                </a:solidFill>
                <a:latin typeface="Cambria" pitchFamily="18" charset="0"/>
              </a:rPr>
              <a:t>Project Values and Outcomes</a:t>
            </a:r>
            <a:endParaRPr lang="en-US" sz="3200" b="0" dirty="0">
              <a:solidFill>
                <a:schemeClr val="accent5"/>
              </a:solidFill>
              <a:latin typeface="Cambria" pitchFamily="18" charset="0"/>
            </a:endParaRPr>
          </a:p>
        </p:txBody>
      </p:sp>
      <p:sp>
        <p:nvSpPr>
          <p:cNvPr id="6" name="TextBox 5"/>
          <p:cNvSpPr txBox="1"/>
          <p:nvPr/>
        </p:nvSpPr>
        <p:spPr>
          <a:xfrm>
            <a:off x="2667000" y="1758583"/>
            <a:ext cx="6934200" cy="369332"/>
          </a:xfrm>
          <a:prstGeom prst="rect">
            <a:avLst/>
          </a:prstGeom>
          <a:noFill/>
        </p:spPr>
        <p:txBody>
          <a:bodyPr wrap="square" rtlCol="0">
            <a:spAutoFit/>
          </a:bodyPr>
          <a:lstStyle/>
          <a:p>
            <a:endParaRPr lang="en-US" dirty="0"/>
          </a:p>
        </p:txBody>
      </p:sp>
      <p:sp>
        <p:nvSpPr>
          <p:cNvPr id="5" name="TextBox 4"/>
          <p:cNvSpPr txBox="1"/>
          <p:nvPr/>
        </p:nvSpPr>
        <p:spPr>
          <a:xfrm>
            <a:off x="10005909" y="6232981"/>
            <a:ext cx="1828800" cy="381000"/>
          </a:xfrm>
          <a:prstGeom prst="rect">
            <a:avLst/>
          </a:prstGeom>
          <a:noFill/>
        </p:spPr>
        <p:txBody>
          <a:bodyPr wrap="square" rtlCol="0">
            <a:spAutoFit/>
          </a:bodyPr>
          <a:lstStyle/>
          <a:p>
            <a:pPr algn="r"/>
            <a:fld id="{431B8406-A3E7-4BDF-BA0B-F436AED5234D}" type="slidenum">
              <a:rPr lang="en-US" smtClean="0">
                <a:solidFill>
                  <a:schemeClr val="bg1">
                    <a:lumMod val="50000"/>
                  </a:schemeClr>
                </a:solidFill>
              </a:rPr>
              <a:t>3</a:t>
            </a:fld>
            <a:endParaRPr lang="en-US" dirty="0">
              <a:solidFill>
                <a:schemeClr val="bg1">
                  <a:lumMod val="50000"/>
                </a:schemeClr>
              </a:solidFill>
            </a:endParaRPr>
          </a:p>
        </p:txBody>
      </p:sp>
      <p:sp>
        <p:nvSpPr>
          <p:cNvPr id="8" name="TextBox 7"/>
          <p:cNvSpPr txBox="1"/>
          <p:nvPr/>
        </p:nvSpPr>
        <p:spPr>
          <a:xfrm>
            <a:off x="914400" y="1377583"/>
            <a:ext cx="8686800" cy="4708981"/>
          </a:xfrm>
          <a:prstGeom prst="rect">
            <a:avLst/>
          </a:prstGeom>
          <a:noFill/>
        </p:spPr>
        <p:txBody>
          <a:bodyPr wrap="square" rtlCol="0">
            <a:spAutoFit/>
          </a:bodyPr>
          <a:lstStyle/>
          <a:p>
            <a:pPr marL="461963" lvl="0" indent="-461963" defTabSz="457189">
              <a:spcBef>
                <a:spcPts val="1800"/>
              </a:spcBef>
              <a:spcAft>
                <a:spcPts val="0"/>
              </a:spcAft>
              <a:buClr>
                <a:schemeClr val="tx1">
                  <a:lumMod val="75000"/>
                  <a:lumOff val="25000"/>
                </a:schemeClr>
              </a:buClr>
              <a:buSzPct val="80000"/>
            </a:pPr>
            <a:r>
              <a:rPr lang="en-US" sz="2400" dirty="0" smtClean="0">
                <a:solidFill>
                  <a:schemeClr val="tx2">
                    <a:lumMod val="50000"/>
                  </a:schemeClr>
                </a:solidFill>
                <a:latin typeface="Cambria" panose="02040503050406030204" pitchFamily="18" charset="0"/>
                <a:ea typeface="Cambria" panose="02040503050406030204" pitchFamily="18" charset="0"/>
                <a:cs typeface="Calibri"/>
              </a:rPr>
              <a:t>10 values</a:t>
            </a:r>
          </a:p>
          <a:p>
            <a:pPr marL="461963" lvl="0" indent="-461963" defTabSz="457189">
              <a:spcBef>
                <a:spcPts val="1800"/>
              </a:spcBef>
              <a:spcAft>
                <a:spcPts val="0"/>
              </a:spcAft>
              <a:buClr>
                <a:schemeClr val="tx1">
                  <a:lumMod val="75000"/>
                  <a:lumOff val="25000"/>
                </a:schemeClr>
              </a:buClr>
              <a:buSzPct val="80000"/>
            </a:pPr>
            <a:r>
              <a:rPr lang="en-US" sz="2400" dirty="0" smtClean="0">
                <a:solidFill>
                  <a:schemeClr val="tx2">
                    <a:lumMod val="50000"/>
                  </a:schemeClr>
                </a:solidFill>
                <a:latin typeface="Cambria" panose="02040503050406030204" pitchFamily="18" charset="0"/>
                <a:ea typeface="Cambria" panose="02040503050406030204" pitchFamily="18" charset="0"/>
                <a:cs typeface="Calibri"/>
              </a:rPr>
              <a:t>35 project outcomes</a:t>
            </a:r>
          </a:p>
          <a:p>
            <a:pPr marL="461963" lvl="0" indent="-461963" defTabSz="457189">
              <a:spcBef>
                <a:spcPts val="1800"/>
              </a:spcBef>
              <a:spcAft>
                <a:spcPts val="0"/>
              </a:spcAft>
              <a:buClr>
                <a:schemeClr val="tx1">
                  <a:lumMod val="75000"/>
                  <a:lumOff val="25000"/>
                </a:schemeClr>
              </a:buClr>
              <a:buSzPct val="80000"/>
            </a:pPr>
            <a:r>
              <a:rPr lang="en-US" sz="2400" dirty="0" smtClean="0">
                <a:solidFill>
                  <a:schemeClr val="tx2">
                    <a:lumMod val="50000"/>
                  </a:schemeClr>
                </a:solidFill>
                <a:latin typeface="Cambria" panose="02040503050406030204" pitchFamily="18" charset="0"/>
                <a:ea typeface="Cambria" panose="02040503050406030204" pitchFamily="18" charset="0"/>
                <a:cs typeface="Calibri"/>
              </a:rPr>
              <a:t>18 outcomes with highest potential to advance Metro’s Strategic Plan to Advance Racial Equity, Diversity and Inclusion goals</a:t>
            </a:r>
          </a:p>
          <a:p>
            <a:pPr marL="461963" lvl="0" indent="-461963" defTabSz="457189">
              <a:spcBef>
                <a:spcPts val="1800"/>
              </a:spcBef>
              <a:spcAft>
                <a:spcPts val="0"/>
              </a:spcAft>
              <a:buClr>
                <a:schemeClr val="tx1">
                  <a:lumMod val="75000"/>
                  <a:lumOff val="25000"/>
                </a:schemeClr>
              </a:buClr>
              <a:buSzPct val="80000"/>
            </a:pPr>
            <a:r>
              <a:rPr lang="en-US" sz="2400" dirty="0" smtClean="0">
                <a:solidFill>
                  <a:schemeClr val="tx2">
                    <a:lumMod val="50000"/>
                  </a:schemeClr>
                </a:solidFill>
                <a:latin typeface="Cambria" panose="02040503050406030204" pitchFamily="18" charset="0"/>
                <a:ea typeface="Cambria" panose="02040503050406030204" pitchFamily="18" charset="0"/>
                <a:cs typeface="Calibri"/>
              </a:rPr>
              <a:t>Outcomes may be relevant to planning process or during plan implementation, or both</a:t>
            </a:r>
          </a:p>
          <a:p>
            <a:pPr marL="461963" lvl="0" indent="-461963" defTabSz="457189">
              <a:spcBef>
                <a:spcPts val="1800"/>
              </a:spcBef>
              <a:spcAft>
                <a:spcPts val="0"/>
              </a:spcAft>
              <a:buClr>
                <a:schemeClr val="tx1">
                  <a:lumMod val="75000"/>
                  <a:lumOff val="25000"/>
                </a:schemeClr>
              </a:buClr>
              <a:buSzPct val="80000"/>
            </a:pPr>
            <a:r>
              <a:rPr lang="en-US" sz="2400" dirty="0" smtClean="0">
                <a:solidFill>
                  <a:schemeClr val="tx2">
                    <a:lumMod val="50000"/>
                  </a:schemeClr>
                </a:solidFill>
                <a:latin typeface="Cambria" panose="02040503050406030204" pitchFamily="18" charset="0"/>
                <a:ea typeface="Cambria" panose="02040503050406030204" pitchFamily="18" charset="0"/>
                <a:cs typeface="Calibri"/>
              </a:rPr>
              <a:t>Project assumptions to clarify context, expectations and scope</a:t>
            </a:r>
          </a:p>
          <a:p>
            <a:pPr marL="461963" lvl="0" indent="-461963" defTabSz="457189">
              <a:spcBef>
                <a:spcPts val="1800"/>
              </a:spcBef>
              <a:spcAft>
                <a:spcPts val="0"/>
              </a:spcAft>
              <a:buClr>
                <a:schemeClr val="tx1">
                  <a:lumMod val="75000"/>
                  <a:lumOff val="25000"/>
                </a:schemeClr>
              </a:buClr>
              <a:buSzPct val="80000"/>
            </a:pPr>
            <a:endParaRPr lang="en-US" sz="2400" dirty="0">
              <a:solidFill>
                <a:schemeClr val="tx2">
                  <a:lumMod val="50000"/>
                </a:schemeClr>
              </a:solidFill>
              <a:latin typeface="Cambria" panose="02040503050406030204" pitchFamily="18" charset="0"/>
              <a:ea typeface="Cambria" panose="02040503050406030204" pitchFamily="18" charset="0"/>
              <a:cs typeface="Calibri"/>
            </a:endParaRPr>
          </a:p>
          <a:p>
            <a:pPr marL="461963" lvl="0" indent="-461963" defTabSz="457189">
              <a:spcBef>
                <a:spcPts val="1800"/>
              </a:spcBef>
              <a:spcAft>
                <a:spcPts val="0"/>
              </a:spcAft>
              <a:buClr>
                <a:schemeClr val="tx1">
                  <a:lumMod val="75000"/>
                  <a:lumOff val="25000"/>
                </a:schemeClr>
              </a:buClr>
              <a:buSzPct val="80000"/>
            </a:pPr>
            <a:endParaRPr lang="en-US" dirty="0">
              <a:solidFill>
                <a:schemeClr val="tx2">
                  <a:lumMod val="50000"/>
                </a:schemeClr>
              </a:solidFill>
              <a:latin typeface="Cambria" panose="02040503050406030204" pitchFamily="18" charset="0"/>
              <a:ea typeface="Cambria" panose="02040503050406030204" pitchFamily="18" charset="0"/>
            </a:endParaRPr>
          </a:p>
        </p:txBody>
      </p:sp>
      <p:cxnSp>
        <p:nvCxnSpPr>
          <p:cNvPr id="9" name="Straight Connector 8">
            <a:extLst>
              <a:ext uri="{FF2B5EF4-FFF2-40B4-BE49-F238E27FC236}">
                <a16:creationId xmlns="" xmlns:a16="http://schemas.microsoft.com/office/drawing/2014/main" id="{E3F9875D-F9B3-4A4E-A6EF-9FB45CFB53BF}"/>
              </a:ext>
            </a:extLst>
          </p:cNvPr>
          <p:cNvCxnSpPr>
            <a:cxnSpLocks/>
          </p:cNvCxnSpPr>
          <p:nvPr/>
        </p:nvCxnSpPr>
        <p:spPr>
          <a:xfrm>
            <a:off x="609600" y="1453783"/>
            <a:ext cx="0" cy="41148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33212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543800" cy="685800"/>
          </a:xfrm>
        </p:spPr>
        <p:txBody>
          <a:bodyPr/>
          <a:lstStyle/>
          <a:p>
            <a:r>
              <a:rPr lang="en-US" sz="3200" b="0" dirty="0" smtClean="0">
                <a:solidFill>
                  <a:schemeClr val="accent5"/>
                </a:solidFill>
                <a:latin typeface="Cambria" pitchFamily="18" charset="0"/>
              </a:rPr>
              <a:t>Project Values and Outcomes</a:t>
            </a:r>
            <a:br>
              <a:rPr lang="en-US" sz="3200" b="0" dirty="0" smtClean="0">
                <a:solidFill>
                  <a:schemeClr val="accent5"/>
                </a:solidFill>
                <a:latin typeface="Cambria" pitchFamily="18" charset="0"/>
              </a:rPr>
            </a:br>
            <a:endParaRPr lang="en-US" sz="3200" b="0" dirty="0">
              <a:solidFill>
                <a:schemeClr val="accent5"/>
              </a:solidFill>
              <a:latin typeface="Cambria" pitchFamily="18" charset="0"/>
            </a:endParaRPr>
          </a:p>
        </p:txBody>
      </p:sp>
      <p:sp>
        <p:nvSpPr>
          <p:cNvPr id="5" name="TextBox 4"/>
          <p:cNvSpPr txBox="1"/>
          <p:nvPr/>
        </p:nvSpPr>
        <p:spPr>
          <a:xfrm>
            <a:off x="10005909" y="6232981"/>
            <a:ext cx="1828800" cy="381000"/>
          </a:xfrm>
          <a:prstGeom prst="rect">
            <a:avLst/>
          </a:prstGeom>
          <a:noFill/>
        </p:spPr>
        <p:txBody>
          <a:bodyPr wrap="square" rtlCol="0">
            <a:spAutoFit/>
          </a:bodyPr>
          <a:lstStyle/>
          <a:p>
            <a:pPr algn="r"/>
            <a:fld id="{431B8406-A3E7-4BDF-BA0B-F436AED5234D}" type="slidenum">
              <a:rPr lang="en-US" smtClean="0">
                <a:solidFill>
                  <a:schemeClr val="bg1">
                    <a:lumMod val="50000"/>
                  </a:schemeClr>
                </a:solidFill>
              </a:rPr>
              <a:t>4</a:t>
            </a:fld>
            <a:endParaRPr lang="en-US" dirty="0">
              <a:solidFill>
                <a:schemeClr val="bg1">
                  <a:lumMod val="50000"/>
                </a:schemeClr>
              </a:solidFill>
            </a:endParaRPr>
          </a:p>
        </p:txBody>
      </p:sp>
      <p:sp>
        <p:nvSpPr>
          <p:cNvPr id="7" name="Rectangle 6"/>
          <p:cNvSpPr/>
          <p:nvPr/>
        </p:nvSpPr>
        <p:spPr>
          <a:xfrm>
            <a:off x="1117600" y="1828800"/>
            <a:ext cx="2908300" cy="830997"/>
          </a:xfrm>
          <a:prstGeom prst="rect">
            <a:avLst/>
          </a:prstGeom>
        </p:spPr>
        <p:txBody>
          <a:bodyPr wrap="square">
            <a:spAutoFit/>
          </a:bodyPr>
          <a:lstStyle/>
          <a:p>
            <a:pPr algn="r"/>
            <a:r>
              <a:rPr lang="en-US" sz="2400" dirty="0" smtClean="0">
                <a:solidFill>
                  <a:srgbClr val="33AEC8"/>
                </a:solidFill>
                <a:latin typeface="Cambria" pitchFamily="18" charset="0"/>
              </a:rPr>
              <a:t>Regional Waste Plan </a:t>
            </a:r>
            <a:r>
              <a:rPr lang="en-US" sz="2400" b="1" dirty="0" smtClean="0">
                <a:solidFill>
                  <a:srgbClr val="33AEC8"/>
                </a:solidFill>
                <a:latin typeface="Cambria" pitchFamily="18" charset="0"/>
              </a:rPr>
              <a:t>Value</a:t>
            </a:r>
            <a:endParaRPr lang="en-US" sz="2400" b="1" dirty="0"/>
          </a:p>
        </p:txBody>
      </p:sp>
      <p:sp>
        <p:nvSpPr>
          <p:cNvPr id="8" name="Rectangle 7"/>
          <p:cNvSpPr/>
          <p:nvPr/>
        </p:nvSpPr>
        <p:spPr>
          <a:xfrm>
            <a:off x="1021129" y="2667000"/>
            <a:ext cx="3251943" cy="1177245"/>
          </a:xfrm>
          <a:prstGeom prst="rect">
            <a:avLst/>
          </a:prstGeom>
        </p:spPr>
        <p:txBody>
          <a:bodyPr wrap="square">
            <a:spAutoFit/>
          </a:bodyPr>
          <a:lstStyle/>
          <a:p>
            <a:pPr algn="r"/>
            <a:r>
              <a:rPr lang="en-US" sz="2400" dirty="0" smtClean="0">
                <a:solidFill>
                  <a:srgbClr val="33AEC8"/>
                </a:solidFill>
                <a:latin typeface="Cambria" pitchFamily="18" charset="0"/>
              </a:rPr>
              <a:t>Garbage and Recycling System Facilities Plan</a:t>
            </a:r>
            <a:r>
              <a:rPr lang="en-US" sz="2250" dirty="0" smtClean="0">
                <a:solidFill>
                  <a:srgbClr val="33AEC8"/>
                </a:solidFill>
                <a:latin typeface="Cambria" pitchFamily="18" charset="0"/>
              </a:rPr>
              <a:t> </a:t>
            </a:r>
            <a:r>
              <a:rPr lang="en-US" sz="2250" b="1" dirty="0" smtClean="0">
                <a:solidFill>
                  <a:srgbClr val="33AEC8"/>
                </a:solidFill>
                <a:latin typeface="Cambria" pitchFamily="18" charset="0"/>
              </a:rPr>
              <a:t>Outcome</a:t>
            </a:r>
            <a:endParaRPr lang="en-US" sz="2250" b="1" dirty="0"/>
          </a:p>
        </p:txBody>
      </p:sp>
      <p:graphicFrame>
        <p:nvGraphicFramePr>
          <p:cNvPr id="9" name="Table 8"/>
          <p:cNvGraphicFramePr>
            <a:graphicFrameLocks noGrp="1"/>
          </p:cNvGraphicFramePr>
          <p:nvPr>
            <p:extLst>
              <p:ext uri="{D42A27DB-BD31-4B8C-83A1-F6EECF244321}">
                <p14:modId xmlns:p14="http://schemas.microsoft.com/office/powerpoint/2010/main" val="2764498677"/>
              </p:ext>
            </p:extLst>
          </p:nvPr>
        </p:nvGraphicFramePr>
        <p:xfrm>
          <a:off x="4851401" y="2672859"/>
          <a:ext cx="6103620" cy="1531620"/>
        </p:xfrm>
        <a:graphic>
          <a:graphicData uri="http://schemas.openxmlformats.org/drawingml/2006/table">
            <a:tbl>
              <a:tblPr firstRow="1" bandRow="1">
                <a:tableStyleId>{5C22544A-7EE6-4342-B048-85BDC9FD1C3A}</a:tableStyleId>
              </a:tblPr>
              <a:tblGrid>
                <a:gridCol w="6103620"/>
              </a:tblGrid>
              <a:tr h="1313048">
                <a:tc>
                  <a:txBody>
                    <a:bodyPr/>
                    <a:lstStyle/>
                    <a:p>
                      <a:r>
                        <a:rPr lang="en-US" sz="2400" b="0" dirty="0" smtClean="0">
                          <a:solidFill>
                            <a:srgbClr val="0C3B5D"/>
                          </a:solidFill>
                        </a:rPr>
                        <a:t>Facility</a:t>
                      </a:r>
                      <a:r>
                        <a:rPr lang="en-US" sz="2400" b="0" baseline="0" dirty="0" smtClean="0">
                          <a:solidFill>
                            <a:srgbClr val="0C3B5D"/>
                          </a:solidFill>
                        </a:rPr>
                        <a:t> projects identified in the plan offer jobs with living wages and benefits, as well as a safe work environment with on-site amenities for employees</a:t>
                      </a:r>
                      <a:r>
                        <a:rPr lang="en-US" sz="2400" b="0" dirty="0" smtClean="0">
                          <a:solidFill>
                            <a:srgbClr val="0C3B5D"/>
                          </a:solidFill>
                        </a:rPr>
                        <a:t>.</a:t>
                      </a:r>
                      <a:endParaRPr lang="en-US" sz="2400" b="0" dirty="0">
                        <a:solidFill>
                          <a:srgbClr val="0C3B5D"/>
                        </a:solidFill>
                      </a:endParaRPr>
                    </a:p>
                  </a:txBody>
                  <a:tcPr marL="68580" marR="68580" marT="34290" marB="34290" anchor="ctr">
                    <a:solidFill>
                      <a:schemeClr val="bg1"/>
                    </a:solidFill>
                  </a:tcPr>
                </a:tc>
              </a:tr>
            </a:tbl>
          </a:graphicData>
        </a:graphic>
      </p:graphicFrame>
      <p:sp>
        <p:nvSpPr>
          <p:cNvPr id="10" name="Rectangle 9"/>
          <p:cNvSpPr/>
          <p:nvPr/>
        </p:nvSpPr>
        <p:spPr>
          <a:xfrm>
            <a:off x="838200" y="1295400"/>
            <a:ext cx="2171700" cy="461665"/>
          </a:xfrm>
          <a:prstGeom prst="rect">
            <a:avLst/>
          </a:prstGeom>
          <a:noFill/>
        </p:spPr>
        <p:txBody>
          <a:bodyPr wrap="square">
            <a:spAutoFit/>
          </a:bodyPr>
          <a:lstStyle/>
          <a:p>
            <a:pPr algn="ctr"/>
            <a:r>
              <a:rPr lang="en-US" sz="2400" b="1" dirty="0" smtClean="0">
                <a:solidFill>
                  <a:srgbClr val="46646B"/>
                </a:solidFill>
                <a:latin typeface="Calibri"/>
              </a:rPr>
              <a:t>EXAMPLE: </a:t>
            </a:r>
            <a:endParaRPr lang="en-US" sz="1400" b="1" dirty="0">
              <a:solidFill>
                <a:srgbClr val="46646B"/>
              </a:solidFill>
            </a:endParaRPr>
          </a:p>
        </p:txBody>
      </p:sp>
      <p:pic>
        <p:nvPicPr>
          <p:cNvPr id="11" name="Picture 10"/>
          <p:cNvPicPr>
            <a:picLocks noChangeAspect="1"/>
          </p:cNvPicPr>
          <p:nvPr/>
        </p:nvPicPr>
        <p:blipFill rotWithShape="1">
          <a:blip r:embed="rId3">
            <a:extLst>
              <a:ext uri="{28A0092B-C50C-407E-A947-70E740481C1C}">
                <a14:useLocalDpi xmlns:a14="http://schemas.microsoft.com/office/drawing/2010/main" val="0"/>
              </a:ext>
            </a:extLst>
          </a:blip>
          <a:srcRect t="6126" r="10351" b="7542"/>
          <a:stretch/>
        </p:blipFill>
        <p:spPr>
          <a:xfrm>
            <a:off x="4297680" y="2015332"/>
            <a:ext cx="565629" cy="548640"/>
          </a:xfrm>
          <a:prstGeom prst="rect">
            <a:avLst/>
          </a:prstGeom>
        </p:spPr>
      </p:pic>
      <p:sp>
        <p:nvSpPr>
          <p:cNvPr id="12" name="Rectangle 11"/>
          <p:cNvSpPr/>
          <p:nvPr/>
        </p:nvSpPr>
        <p:spPr>
          <a:xfrm>
            <a:off x="4838700" y="2015332"/>
            <a:ext cx="3771900" cy="461665"/>
          </a:xfrm>
          <a:prstGeom prst="rect">
            <a:avLst/>
          </a:prstGeom>
          <a:noFill/>
        </p:spPr>
        <p:txBody>
          <a:bodyPr wrap="square">
            <a:spAutoFit/>
          </a:bodyPr>
          <a:lstStyle/>
          <a:p>
            <a:r>
              <a:rPr lang="en-US" sz="2400" b="1" dirty="0">
                <a:solidFill>
                  <a:srgbClr val="003B5C"/>
                </a:solidFill>
                <a:latin typeface="Calibri"/>
              </a:rPr>
              <a:t>Foster economic well-being</a:t>
            </a:r>
            <a:endParaRPr lang="en-US" sz="2400" b="1" dirty="0"/>
          </a:p>
        </p:txBody>
      </p:sp>
      <p:sp>
        <p:nvSpPr>
          <p:cNvPr id="13" name="Rectangle 12"/>
          <p:cNvSpPr/>
          <p:nvPr/>
        </p:nvSpPr>
        <p:spPr>
          <a:xfrm>
            <a:off x="1173529" y="4392165"/>
            <a:ext cx="3251943" cy="438582"/>
          </a:xfrm>
          <a:prstGeom prst="rect">
            <a:avLst/>
          </a:prstGeom>
        </p:spPr>
        <p:txBody>
          <a:bodyPr wrap="square">
            <a:spAutoFit/>
          </a:bodyPr>
          <a:lstStyle/>
          <a:p>
            <a:pPr algn="r"/>
            <a:r>
              <a:rPr lang="en-US" sz="2250" b="1" dirty="0" smtClean="0">
                <a:solidFill>
                  <a:srgbClr val="33AEC8"/>
                </a:solidFill>
                <a:latin typeface="Cambria" pitchFamily="18" charset="0"/>
              </a:rPr>
              <a:t>SPAREDI Goal</a:t>
            </a:r>
            <a:endParaRPr lang="en-US" sz="2250" b="1" dirty="0"/>
          </a:p>
        </p:txBody>
      </p:sp>
      <p:graphicFrame>
        <p:nvGraphicFramePr>
          <p:cNvPr id="14" name="Table 13"/>
          <p:cNvGraphicFramePr>
            <a:graphicFrameLocks noGrp="1"/>
          </p:cNvGraphicFramePr>
          <p:nvPr>
            <p:extLst>
              <p:ext uri="{D42A27DB-BD31-4B8C-83A1-F6EECF244321}">
                <p14:modId xmlns:p14="http://schemas.microsoft.com/office/powerpoint/2010/main" val="3988385449"/>
              </p:ext>
            </p:extLst>
          </p:nvPr>
        </p:nvGraphicFramePr>
        <p:xfrm>
          <a:off x="4838700" y="4343400"/>
          <a:ext cx="6103620" cy="800100"/>
        </p:xfrm>
        <a:graphic>
          <a:graphicData uri="http://schemas.openxmlformats.org/drawingml/2006/table">
            <a:tbl>
              <a:tblPr firstRow="1" bandRow="1">
                <a:tableStyleId>{5C22544A-7EE6-4342-B048-85BDC9FD1C3A}</a:tableStyleId>
              </a:tblPr>
              <a:tblGrid>
                <a:gridCol w="6103620"/>
              </a:tblGrid>
              <a:tr h="548640">
                <a:tc>
                  <a:txBody>
                    <a:bodyPr/>
                    <a:lstStyle/>
                    <a:p>
                      <a:r>
                        <a:rPr lang="en-US" sz="2400" b="0" dirty="0" smtClean="0">
                          <a:solidFill>
                            <a:srgbClr val="0C3B5D"/>
                          </a:solidFill>
                        </a:rPr>
                        <a:t>Goal C. Metro hires, trains and promotes a racially diverse workforce</a:t>
                      </a:r>
                      <a:endParaRPr lang="en-US" sz="2400" b="0" dirty="0">
                        <a:solidFill>
                          <a:srgbClr val="0C3B5D"/>
                        </a:solidFill>
                      </a:endParaRPr>
                    </a:p>
                  </a:txBody>
                  <a:tcPr marL="68580" marR="68580" marT="34290" marB="34290" anchor="ctr">
                    <a:solidFill>
                      <a:schemeClr val="bg1"/>
                    </a:solidFill>
                  </a:tcPr>
                </a:tc>
              </a:tr>
            </a:tbl>
          </a:graphicData>
        </a:graphic>
      </p:graphicFrame>
      <p:sp>
        <p:nvSpPr>
          <p:cNvPr id="15" name="Rectangle 14"/>
          <p:cNvSpPr/>
          <p:nvPr/>
        </p:nvSpPr>
        <p:spPr>
          <a:xfrm>
            <a:off x="1143000" y="5306565"/>
            <a:ext cx="3251943" cy="438582"/>
          </a:xfrm>
          <a:prstGeom prst="rect">
            <a:avLst/>
          </a:prstGeom>
        </p:spPr>
        <p:txBody>
          <a:bodyPr wrap="square">
            <a:spAutoFit/>
          </a:bodyPr>
          <a:lstStyle/>
          <a:p>
            <a:pPr algn="r"/>
            <a:r>
              <a:rPr lang="en-US" sz="2250" b="1" dirty="0" smtClean="0">
                <a:solidFill>
                  <a:srgbClr val="33AEC8"/>
                </a:solidFill>
                <a:latin typeface="Cambria" pitchFamily="18" charset="0"/>
              </a:rPr>
              <a:t>Outcome Type</a:t>
            </a:r>
            <a:endParaRPr lang="en-US" sz="2250" b="1" dirty="0"/>
          </a:p>
        </p:txBody>
      </p:sp>
      <p:graphicFrame>
        <p:nvGraphicFramePr>
          <p:cNvPr id="16" name="Table 15"/>
          <p:cNvGraphicFramePr>
            <a:graphicFrameLocks noGrp="1"/>
          </p:cNvGraphicFramePr>
          <p:nvPr>
            <p:extLst>
              <p:ext uri="{D42A27DB-BD31-4B8C-83A1-F6EECF244321}">
                <p14:modId xmlns:p14="http://schemas.microsoft.com/office/powerpoint/2010/main" val="2334869700"/>
              </p:ext>
            </p:extLst>
          </p:nvPr>
        </p:nvGraphicFramePr>
        <p:xfrm>
          <a:off x="4808171" y="5257800"/>
          <a:ext cx="6103620" cy="548640"/>
        </p:xfrm>
        <a:graphic>
          <a:graphicData uri="http://schemas.openxmlformats.org/drawingml/2006/table">
            <a:tbl>
              <a:tblPr firstRow="1" bandRow="1">
                <a:tableStyleId>{5C22544A-7EE6-4342-B048-85BDC9FD1C3A}</a:tableStyleId>
              </a:tblPr>
              <a:tblGrid>
                <a:gridCol w="6103620"/>
              </a:tblGrid>
              <a:tr h="548640">
                <a:tc>
                  <a:txBody>
                    <a:bodyPr/>
                    <a:lstStyle/>
                    <a:p>
                      <a:r>
                        <a:rPr lang="en-US" sz="2400" b="0" dirty="0" smtClean="0">
                          <a:solidFill>
                            <a:srgbClr val="0C3B5D"/>
                          </a:solidFill>
                        </a:rPr>
                        <a:t>Implementation</a:t>
                      </a:r>
                      <a:endParaRPr lang="en-US" sz="2400" b="0" dirty="0">
                        <a:solidFill>
                          <a:srgbClr val="0C3B5D"/>
                        </a:solidFill>
                      </a:endParaRPr>
                    </a:p>
                  </a:txBody>
                  <a:tcPr marL="68580" marR="68580" marT="34290" marB="34290" anchor="ctr">
                    <a:solidFill>
                      <a:schemeClr val="bg1"/>
                    </a:solidFill>
                  </a:tcPr>
                </a:tc>
              </a:tr>
            </a:tbl>
          </a:graphicData>
        </a:graphic>
      </p:graphicFrame>
      <p:cxnSp>
        <p:nvCxnSpPr>
          <p:cNvPr id="17" name="Straight Connector 16">
            <a:extLst>
              <a:ext uri="{FF2B5EF4-FFF2-40B4-BE49-F238E27FC236}">
                <a16:creationId xmlns="" xmlns:a16="http://schemas.microsoft.com/office/drawing/2014/main" id="{E3F9875D-F9B3-4A4E-A6EF-9FB45CFB53BF}"/>
              </a:ext>
            </a:extLst>
          </p:cNvPr>
          <p:cNvCxnSpPr>
            <a:cxnSpLocks/>
          </p:cNvCxnSpPr>
          <p:nvPr/>
        </p:nvCxnSpPr>
        <p:spPr>
          <a:xfrm rot="16200000">
            <a:off x="6126480" y="-815002"/>
            <a:ext cx="0" cy="10241280"/>
          </a:xfrm>
          <a:prstGeom prst="line">
            <a:avLst/>
          </a:prstGeom>
          <a:ln w="25400">
            <a:solidFill>
              <a:srgbClr val="D9D9D9"/>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 xmlns:a16="http://schemas.microsoft.com/office/drawing/2014/main" id="{E3F9875D-F9B3-4A4E-A6EF-9FB45CFB53BF}"/>
              </a:ext>
            </a:extLst>
          </p:cNvPr>
          <p:cNvCxnSpPr>
            <a:cxnSpLocks/>
          </p:cNvCxnSpPr>
          <p:nvPr/>
        </p:nvCxnSpPr>
        <p:spPr>
          <a:xfrm rot="16200000">
            <a:off x="6126480" y="137159"/>
            <a:ext cx="0" cy="10241280"/>
          </a:xfrm>
          <a:prstGeom prst="line">
            <a:avLst/>
          </a:prstGeom>
          <a:ln w="25400">
            <a:solidFill>
              <a:srgbClr val="D9D9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9207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ass_blu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43000</TotalTime>
  <Words>331</Words>
  <Application>Microsoft Office PowerPoint</Application>
  <PresentationFormat>Widescreen</PresentationFormat>
  <Paragraphs>66</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Cambria</vt:lpstr>
      <vt:lpstr>CG Omega (PCL6)</vt:lpstr>
      <vt:lpstr>Times New Roman</vt:lpstr>
      <vt:lpstr>Compass_blue</vt:lpstr>
      <vt:lpstr>Community Advisory Group</vt:lpstr>
      <vt:lpstr>Project Values </vt:lpstr>
      <vt:lpstr>Project Values and Outcomes</vt:lpstr>
      <vt:lpstr>Project Values and Outcomes </vt:lpstr>
    </vt:vector>
  </TitlesOfParts>
  <Company>Metro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schnacky</dc:creator>
  <cp:lastModifiedBy>Carly Tabert</cp:lastModifiedBy>
  <cp:revision>2021</cp:revision>
  <cp:lastPrinted>2022-03-18T18:08:15Z</cp:lastPrinted>
  <dcterms:created xsi:type="dcterms:W3CDTF">2010-10-28T21:57:37Z</dcterms:created>
  <dcterms:modified xsi:type="dcterms:W3CDTF">2022-05-19T18:07:41Z</dcterms:modified>
</cp:coreProperties>
</file>